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3" r:id="rId3"/>
    <p:sldId id="275" r:id="rId4"/>
    <p:sldId id="272" r:id="rId5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FC5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>
      <p:cViewPr varScale="1">
        <p:scale>
          <a:sx n="94" d="100"/>
          <a:sy n="94" d="100"/>
        </p:scale>
        <p:origin x="160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97A1-22B9-4D38-9D29-A29BCA636D87}" type="datetimeFigureOut">
              <a:rPr lang="tr-TR" smtClean="0"/>
              <a:t>10.12.2019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C041-A8E6-4171-A307-FDC9B3905B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77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FC041-A8E6-4171-A307-FDC9B3905B3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2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888178" y="885825"/>
            <a:ext cx="7040811" cy="677108"/>
          </a:xfrm>
        </p:spPr>
        <p:txBody>
          <a:bodyPr lIns="0" tIns="0" rIns="0" bIns="0"/>
          <a:lstStyle>
            <a:lvl1pPr algn="ctr">
              <a:defRPr sz="440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r>
              <a:rPr lang="tr-TR" dirty="0" err="1"/>
              <a:t>Calibri</a:t>
            </a:r>
            <a:r>
              <a:rPr lang="tr-TR" dirty="0"/>
              <a:t>, </a:t>
            </a:r>
            <a:r>
              <a:rPr lang="tr-TR" dirty="0" err="1"/>
              <a:t>bold</a:t>
            </a:r>
            <a:r>
              <a:rPr lang="tr-TR" dirty="0"/>
              <a:t>, 44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384300" y="2347306"/>
            <a:ext cx="7848600" cy="1493358"/>
          </a:xfrm>
        </p:spPr>
        <p:txBody>
          <a:bodyPr lIns="0" tIns="0" rIns="0" bIns="0"/>
          <a:lstStyle>
            <a:lvl1pPr marL="441325" indent="-441325">
              <a:lnSpc>
                <a:spcPct val="150000"/>
              </a:lnSpc>
              <a:buFont typeface="Arial" panose="020B0604020202020204" pitchFamily="34" charset="0"/>
              <a:buChar char="•"/>
              <a:defRPr sz="3600" b="1" i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36,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gölgeli</a:t>
            </a:r>
          </a:p>
          <a:p>
            <a:pPr lvl="1"/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32,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bold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, gölgeli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399" y="5"/>
            <a:ext cx="10687402" cy="756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39187" y="7417654"/>
            <a:ext cx="46990" cy="100330"/>
          </a:xfrm>
          <a:custGeom>
            <a:avLst/>
            <a:gdLst/>
            <a:ahLst/>
            <a:cxnLst/>
            <a:rect l="l" t="t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2"/>
            <a:ext cx="10691998" cy="755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0000" y="1440004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1" y="0"/>
                </a:lnTo>
              </a:path>
            </a:pathLst>
          </a:custGeom>
          <a:ln w="6350">
            <a:solidFill>
              <a:srgbClr val="008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17" y="12"/>
            <a:ext cx="10681273" cy="69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360000" y="1440004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0" y="0"/>
                </a:moveTo>
                <a:lnTo>
                  <a:pt x="9972001" y="0"/>
                </a:lnTo>
              </a:path>
            </a:pathLst>
          </a:custGeom>
          <a:ln w="6350">
            <a:solidFill>
              <a:srgbClr val="0089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6294" y="233332"/>
            <a:ext cx="7040811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9C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090" y="2347306"/>
            <a:ext cx="9913218" cy="348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"/>
            <a:ext cx="10693400" cy="7557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0693400" cy="7556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639187" y="7417654"/>
            <a:ext cx="46990" cy="100330"/>
          </a:xfrm>
          <a:custGeom>
            <a:avLst/>
            <a:gdLst/>
            <a:ahLst/>
            <a:cxnLst/>
            <a:rect l="l" t="t" r="r" b="b"/>
            <a:pathLst>
              <a:path w="46990" h="100329">
                <a:moveTo>
                  <a:pt x="46812" y="100251"/>
                </a:moveTo>
                <a:lnTo>
                  <a:pt x="2599" y="56126"/>
                </a:lnTo>
                <a:lnTo>
                  <a:pt x="2256" y="55837"/>
                </a:lnTo>
                <a:lnTo>
                  <a:pt x="776" y="54285"/>
                </a:lnTo>
                <a:lnTo>
                  <a:pt x="68" y="52408"/>
                </a:lnTo>
                <a:lnTo>
                  <a:pt x="0" y="47987"/>
                </a:lnTo>
                <a:lnTo>
                  <a:pt x="776" y="46074"/>
                </a:lnTo>
                <a:lnTo>
                  <a:pt x="2094" y="44558"/>
                </a:lnTo>
                <a:lnTo>
                  <a:pt x="46812" y="0"/>
                </a:lnTo>
                <a:lnTo>
                  <a:pt x="46812" y="29813"/>
                </a:lnTo>
                <a:lnTo>
                  <a:pt x="31232" y="45370"/>
                </a:lnTo>
                <a:lnTo>
                  <a:pt x="27910" y="48745"/>
                </a:lnTo>
                <a:lnTo>
                  <a:pt x="28939" y="52408"/>
                </a:lnTo>
                <a:lnTo>
                  <a:pt x="31069" y="54808"/>
                </a:lnTo>
                <a:lnTo>
                  <a:pt x="46812" y="70509"/>
                </a:lnTo>
                <a:lnTo>
                  <a:pt x="46812" y="100251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Alt Başlık 4">
            <a:extLst>
              <a:ext uri="{FF2B5EF4-FFF2-40B4-BE49-F238E27FC236}">
                <a16:creationId xmlns:a16="http://schemas.microsoft.com/office/drawing/2014/main" id="{3D917786-B5C1-413A-843E-73B6953F433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17955" y="4616649"/>
            <a:ext cx="7857490" cy="1231106"/>
          </a:xfrm>
        </p:spPr>
        <p:txBody>
          <a:bodyPr anchor="ctr"/>
          <a:lstStyle/>
          <a:p>
            <a:pPr algn="ctr"/>
            <a:r>
              <a:rPr lang="tr-TR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xxx</a:t>
            </a:r>
          </a:p>
          <a:p>
            <a:pPr algn="ctr"/>
            <a:r>
              <a:rPr lang="tr-TR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LHÜ </a:t>
            </a:r>
            <a:r>
              <a:rPr lang="tr-TR" sz="4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</a:t>
            </a:r>
            <a:endParaRPr lang="tr-TR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Başlık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84300" y="2347306"/>
            <a:ext cx="7848600" cy="1493358"/>
          </a:xfrm>
        </p:spPr>
        <p:txBody>
          <a:bodyPr/>
          <a:lstStyle/>
          <a:p>
            <a:r>
              <a:rPr lang="tr-TR" dirty="0"/>
              <a:t>Birinci düzey</a:t>
            </a:r>
          </a:p>
          <a:p>
            <a:pPr lvl="1"/>
            <a:r>
              <a:rPr lang="tr-TR" dirty="0"/>
              <a:t>İkinci düzey</a:t>
            </a:r>
          </a:p>
        </p:txBody>
      </p:sp>
    </p:spTree>
    <p:extLst>
      <p:ext uri="{BB962C8B-B14F-4D97-AF65-F5344CB8AC3E}">
        <p14:creationId xmlns:p14="http://schemas.microsoft.com/office/powerpoint/2010/main" val="374285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33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0693400" cy="75565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149" y="4086225"/>
            <a:ext cx="7395101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tr-TR" sz="3600" dirty="0"/>
              <a:t>……..@lokmanhekim.edu.tr </a:t>
            </a:r>
            <a:br>
              <a:rPr lang="tr-TR" sz="3600" dirty="0"/>
            </a:br>
            <a:br>
              <a:rPr lang="tr-TR" sz="3600" dirty="0"/>
            </a:br>
            <a:r>
              <a:rPr lang="tr-TR" sz="3600" dirty="0"/>
              <a:t>                 </a:t>
            </a:r>
            <a:r>
              <a:rPr lang="tr-T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 ederim. </a:t>
            </a:r>
            <a:br>
              <a:rPr lang="tr-TR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9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19</Words>
  <Application>Microsoft Macintosh PowerPoint</Application>
  <PresentationFormat>Özel</PresentationFormat>
  <Paragraphs>7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PowerPoint Sunusu</vt:lpstr>
      <vt:lpstr>Başlık</vt:lpstr>
      <vt:lpstr>PowerPoint Sunusu</vt:lpstr>
      <vt:lpstr>……..@lokmanhekim.edu.tr                    Teşekkür ederim.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Cakmak</dc:creator>
  <cp:lastModifiedBy>Bülent Gümüşel</cp:lastModifiedBy>
  <cp:revision>21</cp:revision>
  <dcterms:created xsi:type="dcterms:W3CDTF">2019-01-05T09:23:37Z</dcterms:created>
  <dcterms:modified xsi:type="dcterms:W3CDTF">2019-12-10T13:28:13Z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2019-01-05T00:00:00Z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2019-01-05T00:00:00Z</vt:filetime>
  </property>
</Properties>
</file>