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9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12D17B1-0FF2-4318-8D15-5DAF46597F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dirty="0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365C7C3-1417-437C-9A4B-3E8A56950F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6A2AC14-515B-4D3B-A49F-77B541393A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40DFA4-63B2-4871-92B8-12BC59DDF1BF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F79BECD-B273-4E46-8317-15B6C9CA7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8097998-1DEC-4922-9526-5CCEE8C56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078D1F-D17B-47B7-A6C3-E7752DF6C0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4060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94F9D91-D4D2-4E01-82A7-E480BE38A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A786F1F-4426-45B9-A7C8-147D52162E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E4C766B-06D1-4EF1-98C4-8881ACC2EC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40DFA4-63B2-4871-92B8-12BC59DDF1BF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C00DBA3-57E5-4AFE-89AA-1C3802FB4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BA8AB78-0951-4CFE-B200-1085C0548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078D1F-D17B-47B7-A6C3-E7752DF6C0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1752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CB99656-D405-4F6D-87C5-417B98B9D7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79EAB57-C047-4AEE-84D0-950736FEA4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3D4E491-5CAC-48AD-86AF-F1636962D0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40DFA4-63B2-4871-92B8-12BC59DDF1BF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5AD96ED-5A48-48F6-B251-8F7FD6AFA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6207830-52D6-4CD9-A9CF-DAF6A09AA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078D1F-D17B-47B7-A6C3-E7752DF6C0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345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38B5F84-3E5C-4A74-9FB7-1DCA2D9F3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ED42C4-A2AD-41B0-84FF-7E8CE0FE4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0791"/>
            <a:ext cx="10515600" cy="4766172"/>
          </a:xfrm>
        </p:spPr>
        <p:txBody>
          <a:bodyPr/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99B7B38-501C-4C8D-9893-6791C5756D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40DFA4-63B2-4871-92B8-12BC59DDF1BF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7424106-9EB5-4522-85E9-4E6736694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3D3E1AE-6BA3-4673-B62D-4E5F59E9C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078D1F-D17B-47B7-A6C3-E7752DF6C0BF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Düz Bağlayıcı 7"/>
          <p:cNvCxnSpPr/>
          <p:nvPr userDrawn="1"/>
        </p:nvCxnSpPr>
        <p:spPr>
          <a:xfrm>
            <a:off x="478971" y="1219198"/>
            <a:ext cx="11234059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227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43EADA8-37F3-49B7-B90A-85A0DB817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E8BD160-A9FF-4044-8DBC-D5E5ABE64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B8708C9-26BD-477B-839B-F0D912112B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40DFA4-63B2-4871-92B8-12BC59DDF1BF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751DCBA-7FF1-4DC3-B1E7-4ADC04B34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79E9E28-206B-4554-B77F-500F43883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078D1F-D17B-47B7-A6C3-E7752DF6C0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5676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3CC7816-B84A-4F08-9C32-42EAAE2A7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0B288F2-59FE-4833-B75C-A4B2B2338D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017A9AE-D55C-4EE1-B928-3233D9841E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DF8558D-C002-4707-8D4E-0D52A2F006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40DFA4-63B2-4871-92B8-12BC59DDF1BF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B2C4428-619C-4781-AE0F-5BF5EA550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3C2A4A1-BE50-4567-99C5-AC49BAA30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078D1F-D17B-47B7-A6C3-E7752DF6C0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239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6726A1D-02FC-4D89-A03F-D48827453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CC12B81-1A1E-4094-9B8F-4BBB1CF502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9EA1062-440E-4460-AD5F-FF87326EAA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11442E5A-2289-480E-913B-45CCF4F23F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DC634272-CF8C-4627-864E-8F375BEBF9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8B06C5BF-92F8-4F30-ABED-0AF38150AE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40DFA4-63B2-4871-92B8-12BC59DDF1BF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8F841535-FB04-41E8-A25F-1AD545208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15BA180C-E0FF-4360-9707-7E8BCAAC0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078D1F-D17B-47B7-A6C3-E7752DF6C0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3689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A954C7B-C9F8-480E-A1CA-F0C6AD47B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AFAFB127-1A90-4ED0-AC3B-7B2828B1F9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40DFA4-63B2-4871-92B8-12BC59DDF1BF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6128BB8-180E-4DE4-B48A-A2053B4F1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86538EE5-CA1E-495F-818D-97D21EF5B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078D1F-D17B-47B7-A6C3-E7752DF6C0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0917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2856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8A4A01-C5BA-4DF8-9FFF-CDC6EA3D9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758E44-FBC2-43D9-BCFE-FB89E68761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ACC6B0B-8A67-41A2-91B0-EC62F56B30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EE48540-84D5-42E5-BD8D-B23DA9138E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40DFA4-63B2-4871-92B8-12BC59DDF1BF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8BDDCF3-1BE2-4849-9FE4-E1E650A55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1AFFA58-D043-4D9F-8F4F-45F3AB391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078D1F-D17B-47B7-A6C3-E7752DF6C0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6241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B1DBDCB-6B0D-4706-8C96-19805FA69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4264419C-C03B-43BF-932F-F383E3181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ACA8013-A934-48EC-97A6-1EFCC10A8A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7FDBF2A-B502-4AAF-8216-8ACF7034A1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40DFA4-63B2-4871-92B8-12BC59DDF1BF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CC252A2-73A8-43FF-BCA8-4C33D3434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059422E-8C4A-40DC-91F8-D1B598862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078D1F-D17B-47B7-A6C3-E7752DF6C0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6514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161E545-1BFE-442C-A805-9BE1A07DA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1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4512864-4938-4B7E-90F8-AA37EF46C6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id="{67420EBD-086C-4A2D-B5DD-338689045BAF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5" y="6358530"/>
            <a:ext cx="506950" cy="506950"/>
          </a:xfrm>
          <a:prstGeom prst="rect">
            <a:avLst/>
          </a:prstGeom>
        </p:spPr>
      </p:pic>
      <p:sp>
        <p:nvSpPr>
          <p:cNvPr id="15" name="Dikdörtgen 14">
            <a:extLst>
              <a:ext uri="{FF2B5EF4-FFF2-40B4-BE49-F238E27FC236}">
                <a16:creationId xmlns:a16="http://schemas.microsoft.com/office/drawing/2014/main" id="{04F210FF-C4CD-463E-8B50-9262CE9F3B42}"/>
              </a:ext>
            </a:extLst>
          </p:cNvPr>
          <p:cNvSpPr/>
          <p:nvPr userDrawn="1"/>
        </p:nvSpPr>
        <p:spPr>
          <a:xfrm>
            <a:off x="0" y="6416040"/>
            <a:ext cx="12192000" cy="441960"/>
          </a:xfrm>
          <a:prstGeom prst="rect">
            <a:avLst/>
          </a:prstGeom>
          <a:solidFill>
            <a:srgbClr val="0089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3" name="Resim 12">
            <a:extLst>
              <a:ext uri="{FF2B5EF4-FFF2-40B4-BE49-F238E27FC236}">
                <a16:creationId xmlns:a16="http://schemas.microsoft.com/office/drawing/2014/main" id="{BF215FB0-A30C-4852-950F-7FA593A0451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1" t="93016" r="80635" b="3651"/>
          <a:stretch>
            <a:fillRect/>
          </a:stretch>
        </p:blipFill>
        <p:spPr>
          <a:xfrm>
            <a:off x="314900" y="6522948"/>
            <a:ext cx="1993900" cy="228600"/>
          </a:xfrm>
          <a:custGeom>
            <a:avLst/>
            <a:gdLst>
              <a:gd name="connsiteX0" fmla="*/ 0 w 1993900"/>
              <a:gd name="connsiteY0" fmla="*/ 0 h 228600"/>
              <a:gd name="connsiteX1" fmla="*/ 1993900 w 1993900"/>
              <a:gd name="connsiteY1" fmla="*/ 0 h 228600"/>
              <a:gd name="connsiteX2" fmla="*/ 1993900 w 1993900"/>
              <a:gd name="connsiteY2" fmla="*/ 228600 h 228600"/>
              <a:gd name="connsiteX3" fmla="*/ 0 w 1993900"/>
              <a:gd name="connsiteY3" fmla="*/ 228600 h 228600"/>
              <a:gd name="connsiteX4" fmla="*/ 0 w 1993900"/>
              <a:gd name="connsiteY4" fmla="*/ 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3900" h="228600">
                <a:moveTo>
                  <a:pt x="0" y="0"/>
                </a:moveTo>
                <a:lnTo>
                  <a:pt x="1993900" y="0"/>
                </a:lnTo>
                <a:lnTo>
                  <a:pt x="1993900" y="228600"/>
                </a:lnTo>
                <a:lnTo>
                  <a:pt x="0" y="22860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4" name="Resim 13">
            <a:extLst>
              <a:ext uri="{FF2B5EF4-FFF2-40B4-BE49-F238E27FC236}">
                <a16:creationId xmlns:a16="http://schemas.microsoft.com/office/drawing/2014/main" id="{27A72A7B-622C-48EE-97B5-D818DA6D236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353" t="90070" r="1974" b="1358"/>
          <a:stretch>
            <a:fillRect/>
          </a:stretch>
        </p:blipFill>
        <p:spPr>
          <a:xfrm>
            <a:off x="10613012" y="6416040"/>
            <a:ext cx="1421508" cy="426264"/>
          </a:xfrm>
          <a:custGeom>
            <a:avLst/>
            <a:gdLst>
              <a:gd name="connsiteX0" fmla="*/ 0 w 1421508"/>
              <a:gd name="connsiteY0" fmla="*/ 0 h 587913"/>
              <a:gd name="connsiteX1" fmla="*/ 1421508 w 1421508"/>
              <a:gd name="connsiteY1" fmla="*/ 0 h 587913"/>
              <a:gd name="connsiteX2" fmla="*/ 1421508 w 1421508"/>
              <a:gd name="connsiteY2" fmla="*/ 587913 h 587913"/>
              <a:gd name="connsiteX3" fmla="*/ 0 w 1421508"/>
              <a:gd name="connsiteY3" fmla="*/ 587913 h 587913"/>
              <a:gd name="connsiteX4" fmla="*/ 0 w 1421508"/>
              <a:gd name="connsiteY4" fmla="*/ 0 h 587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1508" h="587913">
                <a:moveTo>
                  <a:pt x="0" y="0"/>
                </a:moveTo>
                <a:lnTo>
                  <a:pt x="1421508" y="0"/>
                </a:lnTo>
                <a:lnTo>
                  <a:pt x="1421508" y="587913"/>
                </a:lnTo>
                <a:lnTo>
                  <a:pt x="0" y="58791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6" name="Resim 15">
            <a:extLst>
              <a:ext uri="{FF2B5EF4-FFF2-40B4-BE49-F238E27FC236}">
                <a16:creationId xmlns:a16="http://schemas.microsoft.com/office/drawing/2014/main" id="{C33901FE-A5EE-4715-86D9-B84084C65EFA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322" y="349430"/>
            <a:ext cx="852888" cy="852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108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rbest Form: Şekil 10">
            <a:extLst>
              <a:ext uri="{FF2B5EF4-FFF2-40B4-BE49-F238E27FC236}">
                <a16:creationId xmlns:a16="http://schemas.microsoft.com/office/drawing/2014/main" id="{CDBA5718-17B6-4E38-BFAB-81D678335D31}"/>
              </a:ext>
            </a:extLst>
          </p:cNvPr>
          <p:cNvSpPr/>
          <p:nvPr/>
        </p:nvSpPr>
        <p:spPr>
          <a:xfrm>
            <a:off x="2730975" y="-14068"/>
            <a:ext cx="6730051" cy="6872068"/>
          </a:xfrm>
          <a:custGeom>
            <a:avLst/>
            <a:gdLst>
              <a:gd name="connsiteX0" fmla="*/ 4414573 w 4431323"/>
              <a:gd name="connsiteY0" fmla="*/ 0 h 6349513"/>
              <a:gd name="connsiteX1" fmla="*/ 4431323 w 4431323"/>
              <a:gd name="connsiteY1" fmla="*/ 0 h 6349513"/>
              <a:gd name="connsiteX2" fmla="*/ 4431323 w 4431323"/>
              <a:gd name="connsiteY2" fmla="*/ 683 h 6349513"/>
              <a:gd name="connsiteX3" fmla="*/ 0 w 4431323"/>
              <a:gd name="connsiteY3" fmla="*/ 0 h 6349513"/>
              <a:gd name="connsiteX4" fmla="*/ 4313584 w 4431323"/>
              <a:gd name="connsiteY4" fmla="*/ 0 h 6349513"/>
              <a:gd name="connsiteX5" fmla="*/ 4259834 w 4431323"/>
              <a:gd name="connsiteY5" fmla="*/ 2190 h 6349513"/>
              <a:gd name="connsiteX6" fmla="*/ 2338330 w 4431323"/>
              <a:gd name="connsiteY6" fmla="*/ 3261648 h 6349513"/>
              <a:gd name="connsiteX7" fmla="*/ 3575566 w 4431323"/>
              <a:gd name="connsiteY7" fmla="*/ 6268874 h 6349513"/>
              <a:gd name="connsiteX8" fmla="*/ 3712318 w 4431323"/>
              <a:gd name="connsiteY8" fmla="*/ 6349513 h 6349513"/>
              <a:gd name="connsiteX9" fmla="*/ 514167 w 4431323"/>
              <a:gd name="connsiteY9" fmla="*/ 6349513 h 6349513"/>
              <a:gd name="connsiteX10" fmla="*/ 613594 w 4431323"/>
              <a:gd name="connsiteY10" fmla="*/ 6293667 h 6349513"/>
              <a:gd name="connsiteX11" fmla="*/ 1885068 w 4431323"/>
              <a:gd name="connsiteY11" fmla="*/ 3263705 h 6349513"/>
              <a:gd name="connsiteX12" fmla="*/ 66441 w 4431323"/>
              <a:gd name="connsiteY12" fmla="*/ 16851 h 6349513"/>
              <a:gd name="connsiteX13" fmla="*/ 0 w 4431323"/>
              <a:gd name="connsiteY13" fmla="*/ 8711 h 6349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431323" h="6349513">
                <a:moveTo>
                  <a:pt x="4414573" y="0"/>
                </a:moveTo>
                <a:lnTo>
                  <a:pt x="4431323" y="0"/>
                </a:lnTo>
                <a:lnTo>
                  <a:pt x="4431323" y="683"/>
                </a:lnTo>
                <a:close/>
                <a:moveTo>
                  <a:pt x="0" y="0"/>
                </a:moveTo>
                <a:lnTo>
                  <a:pt x="4313584" y="0"/>
                </a:lnTo>
                <a:lnTo>
                  <a:pt x="4259834" y="2190"/>
                </a:lnTo>
                <a:cubicBezTo>
                  <a:pt x="3189489" y="89603"/>
                  <a:pt x="2338330" y="1515482"/>
                  <a:pt x="2338330" y="3261648"/>
                </a:cubicBezTo>
                <a:cubicBezTo>
                  <a:pt x="2338330" y="4613519"/>
                  <a:pt x="2848494" y="5773417"/>
                  <a:pt x="3575566" y="6268874"/>
                </a:cubicBezTo>
                <a:lnTo>
                  <a:pt x="3712318" y="6349513"/>
                </a:lnTo>
                <a:lnTo>
                  <a:pt x="514167" y="6349513"/>
                </a:lnTo>
                <a:lnTo>
                  <a:pt x="613594" y="6293667"/>
                </a:lnTo>
                <a:cubicBezTo>
                  <a:pt x="1358837" y="5811674"/>
                  <a:pt x="1885068" y="4636699"/>
                  <a:pt x="1885068" y="3263705"/>
                </a:cubicBezTo>
                <a:cubicBezTo>
                  <a:pt x="1885068" y="1573866"/>
                  <a:pt x="1087937" y="183984"/>
                  <a:pt x="66441" y="16851"/>
                </a:cubicBezTo>
                <a:lnTo>
                  <a:pt x="0" y="8711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27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Unvan 1">
            <a:extLst>
              <a:ext uri="{FF2B5EF4-FFF2-40B4-BE49-F238E27FC236}">
                <a16:creationId xmlns:a16="http://schemas.microsoft.com/office/drawing/2014/main" id="{C2799F35-C5AD-4FAA-A387-D4DECA911F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0068" y="2108764"/>
            <a:ext cx="6096000" cy="922464"/>
          </a:xfrm>
        </p:spPr>
        <p:txBody>
          <a:bodyPr>
            <a:normAutofit/>
          </a:bodyPr>
          <a:lstStyle/>
          <a:p>
            <a:r>
              <a:rPr lang="tr-TR" sz="4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DERSİN ADI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B5072FC-FA76-474D-9D10-CF8ABEE59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9426" y="3624738"/>
            <a:ext cx="2771237" cy="1179267"/>
          </a:xfrm>
        </p:spPr>
        <p:txBody>
          <a:bodyPr/>
          <a:lstStyle/>
          <a:p>
            <a:pPr algn="l"/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Dersin Alt Konusu:</a:t>
            </a:r>
          </a:p>
          <a:p>
            <a:pPr algn="l"/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Dersin Sorumlusu: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11F473E7-28E3-473C-A195-67F64A2A59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857" y="1043968"/>
            <a:ext cx="3974520" cy="3974520"/>
          </a:xfrm>
          <a:prstGeom prst="rect">
            <a:avLst/>
          </a:prstGeom>
        </p:spPr>
      </p:pic>
      <p:cxnSp>
        <p:nvCxnSpPr>
          <p:cNvPr id="13" name="Düz Bağlayıcı 12">
            <a:extLst>
              <a:ext uri="{FF2B5EF4-FFF2-40B4-BE49-F238E27FC236}">
                <a16:creationId xmlns:a16="http://schemas.microsoft.com/office/drawing/2014/main" id="{E438ED01-FA36-4CC2-8C28-3147BD6793C9}"/>
              </a:ext>
            </a:extLst>
          </p:cNvPr>
          <p:cNvCxnSpPr>
            <a:cxnSpLocks/>
          </p:cNvCxnSpPr>
          <p:nvPr/>
        </p:nvCxnSpPr>
        <p:spPr>
          <a:xfrm>
            <a:off x="7020151" y="3263969"/>
            <a:ext cx="417101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Metin kutusu 3">
            <a:extLst>
              <a:ext uri="{FF2B5EF4-FFF2-40B4-BE49-F238E27FC236}">
                <a16:creationId xmlns:a16="http://schemas.microsoft.com/office/drawing/2014/main" id="{811469B1-624C-4927-8B65-0988C2E00AB2}"/>
              </a:ext>
            </a:extLst>
          </p:cNvPr>
          <p:cNvSpPr txBox="1"/>
          <p:nvPr/>
        </p:nvSpPr>
        <p:spPr>
          <a:xfrm>
            <a:off x="517209" y="5050023"/>
            <a:ext cx="3974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>
                <a:solidFill>
                  <a:schemeClr val="accent1">
                    <a:lumMod val="75000"/>
                  </a:schemeClr>
                </a:solidFill>
                <a:latin typeface="Edwardian Script ITC" panose="030303020407070D0804" pitchFamily="66" charset="0"/>
              </a:rPr>
              <a:t>Online Ders Materyalleri</a:t>
            </a:r>
          </a:p>
        </p:txBody>
      </p:sp>
    </p:spTree>
    <p:extLst>
      <p:ext uri="{BB962C8B-B14F-4D97-AF65-F5344CB8AC3E}">
        <p14:creationId xmlns:p14="http://schemas.microsoft.com/office/powerpoint/2010/main" val="830598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BFF0300-5855-491A-9EEE-71A353101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>
                <a:latin typeface="+mn-lt"/>
              </a:rPr>
              <a:t>SUNU İÇERİĞİ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7EFC0AD-D2C1-44BC-B83B-848167C44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Bu sunuda değinilecek olan konular bu sayfada sıralanacaktır.</a:t>
            </a:r>
          </a:p>
        </p:txBody>
      </p:sp>
    </p:spTree>
    <p:extLst>
      <p:ext uri="{BB962C8B-B14F-4D97-AF65-F5344CB8AC3E}">
        <p14:creationId xmlns:p14="http://schemas.microsoft.com/office/powerpoint/2010/main" val="1804533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BFF0300-5855-491A-9EEE-71A353101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0167"/>
            <a:ext cx="10515600" cy="636167"/>
          </a:xfrm>
        </p:spPr>
        <p:txBody>
          <a:bodyPr>
            <a:normAutofit fontScale="90000"/>
          </a:bodyPr>
          <a:lstStyle/>
          <a:p>
            <a:r>
              <a:rPr lang="tr-TR" sz="4000" b="1" dirty="0">
                <a:latin typeface="+mn-lt"/>
              </a:rPr>
              <a:t>BELİRTKE TABLOSU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7EFC0AD-D2C1-44BC-B83B-848167C44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sunuda değinilecek olan konuların belirtke tablosundaki ilişkili ana başlıkları bu sayfada sıralanacaktır.</a:t>
            </a:r>
          </a:p>
        </p:txBody>
      </p:sp>
    </p:spTree>
    <p:extLst>
      <p:ext uri="{BB962C8B-B14F-4D97-AF65-F5344CB8AC3E}">
        <p14:creationId xmlns:p14="http://schemas.microsoft.com/office/powerpoint/2010/main" val="1636598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12860" y="2963294"/>
            <a:ext cx="3166280" cy="931412"/>
          </a:xfrm>
        </p:spPr>
        <p:txBody>
          <a:bodyPr>
            <a:normAutofit fontScale="90000"/>
          </a:bodyPr>
          <a:lstStyle/>
          <a:p>
            <a:r>
              <a:rPr lang="tr-TR" sz="3600" dirty="0">
                <a:latin typeface="+mn-lt"/>
              </a:rPr>
              <a:t>Birinci Alt Başlık</a:t>
            </a:r>
          </a:p>
        </p:txBody>
      </p:sp>
    </p:spTree>
    <p:extLst>
      <p:ext uri="{BB962C8B-B14F-4D97-AF65-F5344CB8AC3E}">
        <p14:creationId xmlns:p14="http://schemas.microsoft.com/office/powerpoint/2010/main" val="143752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447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12860" y="2963294"/>
            <a:ext cx="3166280" cy="931412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+mn-lt"/>
              </a:rPr>
              <a:t>İkinci Alt Başlık</a:t>
            </a:r>
          </a:p>
        </p:txBody>
      </p:sp>
    </p:spTree>
    <p:extLst>
      <p:ext uri="{BB962C8B-B14F-4D97-AF65-F5344CB8AC3E}">
        <p14:creationId xmlns:p14="http://schemas.microsoft.com/office/powerpoint/2010/main" val="460190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5801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06A49F1-B0D5-4009-AAC0-70FFA329B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0437" y="604326"/>
            <a:ext cx="8131126" cy="7694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>
                <a:solidFill>
                  <a:schemeClr val="accent1">
                    <a:lumMod val="75000"/>
                  </a:schemeClr>
                </a:solidFill>
              </a:rPr>
              <a:t>DİNLEDİĞİNİZ İÇİN TEŞEKKÜR EDERİZ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B72C29A2-2C5A-4CE2-A479-FC82548EAA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9811" y="1587579"/>
            <a:ext cx="3112378" cy="3112378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04263E95-E2B0-4FCE-9A2C-6F210814B856}"/>
              </a:ext>
            </a:extLst>
          </p:cNvPr>
          <p:cNvSpPr txBox="1"/>
          <p:nvPr/>
        </p:nvSpPr>
        <p:spPr>
          <a:xfrm>
            <a:off x="2858573" y="4913769"/>
            <a:ext cx="64748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dirty="0">
                <a:solidFill>
                  <a:schemeClr val="accent1">
                    <a:lumMod val="75000"/>
                  </a:schemeClr>
                </a:solidFill>
                <a:latin typeface="Edwardian Script ITC" panose="030303020407070D0804" pitchFamily="66" charset="0"/>
              </a:rPr>
              <a:t>Online Ders Materyalleri</a:t>
            </a:r>
          </a:p>
        </p:txBody>
      </p:sp>
    </p:spTree>
    <p:extLst>
      <p:ext uri="{BB962C8B-B14F-4D97-AF65-F5344CB8AC3E}">
        <p14:creationId xmlns:p14="http://schemas.microsoft.com/office/powerpoint/2010/main" val="27326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52</Words>
  <Application>Microsoft Office PowerPoint</Application>
  <PresentationFormat>Geniş ekran</PresentationFormat>
  <Paragraphs>12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Edwardian Script ITC</vt:lpstr>
      <vt:lpstr>Office Teması</vt:lpstr>
      <vt:lpstr>DERSİN ADI</vt:lpstr>
      <vt:lpstr>SUNU İÇERİĞİ</vt:lpstr>
      <vt:lpstr>BELİRTKE TABLOSU</vt:lpstr>
      <vt:lpstr>Birinci Alt Başlık</vt:lpstr>
      <vt:lpstr>PowerPoint Sunusu</vt:lpstr>
      <vt:lpstr>İkinci Alt Başlık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DERSİN ADI</dc:title>
  <dc:creator>MFY</dc:creator>
  <cp:lastModifiedBy>Çok Amaçlı Salon</cp:lastModifiedBy>
  <cp:revision>25</cp:revision>
  <dcterms:created xsi:type="dcterms:W3CDTF">2020-09-27T13:02:17Z</dcterms:created>
  <dcterms:modified xsi:type="dcterms:W3CDTF">2020-10-02T13:18:19Z</dcterms:modified>
</cp:coreProperties>
</file>