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trictFirstAndLastChars="0" saveSubsetFonts="1" autoCompressPictures="0">
  <p:sldMasterIdLst>
    <p:sldMasterId id="2147483705" r:id="rId1"/>
    <p:sldMasterId id="2147483732" r:id="rId2"/>
    <p:sldMasterId id="2147483756" r:id="rId3"/>
  </p:sldMasterIdLst>
  <p:notesMasterIdLst>
    <p:notesMasterId r:id="rId8"/>
  </p:notesMasterIdLst>
  <p:handoutMasterIdLst>
    <p:handoutMasterId r:id="rId9"/>
  </p:handoutMasterIdLst>
  <p:sldIdLst>
    <p:sldId id="336" r:id="rId4"/>
    <p:sldId id="338" r:id="rId5"/>
    <p:sldId id="320" r:id="rId6"/>
    <p:sldId id="339" r:id="rId7"/>
  </p:sldIdLst>
  <p:sldSz cx="9906000" cy="6858000" type="A4"/>
  <p:notesSz cx="6794500" cy="99314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4580B1D5-75C8-4616-82FC-15AA9A13F95D}">
  <a:tblStyle styleId="{4580B1D5-75C8-4616-82FC-15AA9A13F95D}"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med" len="med"/>
              <a:tailEnd type="none" w="med" len="med"/>
            </a:ln>
          </a:left>
          <a:right>
            <a:ln w="12700" cap="flat" cmpd="sng">
              <a:solidFill>
                <a:schemeClr val="lt1"/>
              </a:solidFill>
              <a:prstDash val="solid"/>
              <a:round/>
              <a:headEnd type="none" w="med" len="med"/>
              <a:tailEnd type="none" w="med" len="med"/>
            </a:ln>
          </a:right>
          <a:top>
            <a:ln w="12700" cap="flat" cmpd="sng">
              <a:solidFill>
                <a:schemeClr val="lt1"/>
              </a:solidFill>
              <a:prstDash val="solid"/>
              <a:round/>
              <a:headEnd type="none" w="med" len="med"/>
              <a:tailEnd type="none" w="med" len="med"/>
            </a:ln>
          </a:top>
          <a:bottom>
            <a:ln w="12700" cap="flat" cmpd="sng">
              <a:solidFill>
                <a:schemeClr val="lt1"/>
              </a:solidFill>
              <a:prstDash val="solid"/>
              <a:round/>
              <a:headEnd type="none" w="med" len="med"/>
              <a:tailEnd type="none" w="med" len="med"/>
            </a:ln>
          </a:bottom>
          <a:insideH>
            <a:ln w="12700" cap="flat" cmpd="sng">
              <a:solidFill>
                <a:schemeClr val="lt1"/>
              </a:solidFill>
              <a:prstDash val="solid"/>
              <a:round/>
              <a:headEnd type="none" w="med" len="med"/>
              <a:tailEnd type="none" w="med" len="med"/>
            </a:ln>
          </a:insideH>
          <a:insideV>
            <a:ln w="12700" cap="flat" cmpd="sng">
              <a:solidFill>
                <a:schemeClr val="lt1"/>
              </a:solidFill>
              <a:prstDash val="solid"/>
              <a:round/>
              <a:headEnd type="none" w="med" len="med"/>
              <a:tailEnd type="none" w="med" len="med"/>
            </a:ln>
          </a:insideV>
        </a:tcBdr>
        <a:fill>
          <a:solidFill>
            <a:srgbClr val="EAEDF0"/>
          </a:solidFill>
        </a:fill>
      </a:tcStyle>
    </a:wholeTbl>
    <a:band1H>
      <a:tcTxStyle/>
      <a:tcStyle>
        <a:tcBdr/>
        <a:fill>
          <a:solidFill>
            <a:srgbClr val="D1DAE0"/>
          </a:solidFill>
        </a:fill>
      </a:tcStyle>
    </a:band1H>
    <a:band2H>
      <a:tcTxStyle/>
      <a:tcStyle>
        <a:tcBdr/>
      </a:tcStyle>
    </a:band2H>
    <a:band1V>
      <a:tcTxStyle/>
      <a:tcStyle>
        <a:tcBdr/>
        <a:fill>
          <a:solidFill>
            <a:srgbClr val="D1DAE0"/>
          </a:solidFill>
        </a:fill>
      </a:tcStyle>
    </a:band1V>
    <a:band2V>
      <a:tcTxStyle/>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med" len="med"/>
              <a:tailEnd type="none" w="med" len="med"/>
            </a:ln>
          </a:top>
        </a:tcBdr>
        <a:fill>
          <a:solidFill>
            <a:schemeClr val="accent1"/>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med" len="med"/>
              <a:tailEnd type="none" w="med" len="med"/>
            </a:ln>
          </a:bottom>
        </a:tcBdr>
        <a:fill>
          <a:solidFill>
            <a:schemeClr val="accent1"/>
          </a:solidFill>
        </a:fill>
      </a:tcStyle>
    </a:firstRow>
    <a:neCell>
      <a:tcTxStyle/>
      <a:tcStyle>
        <a:tcBdr/>
      </a:tcStyle>
    </a:neCell>
    <a:nwCell>
      <a:tcTxStyle/>
      <a:tcStyle>
        <a:tcBdr/>
      </a:tcStyle>
    </a:nwCell>
  </a:tblStyle>
  <a:tblStyle styleId="{A851220B-1C4A-4A74-BF62-3214B8823110}" styleName="Table_1">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88432" autoAdjust="0"/>
  </p:normalViewPr>
  <p:slideViewPr>
    <p:cSldViewPr>
      <p:cViewPr>
        <p:scale>
          <a:sx n="60" d="100"/>
          <a:sy n="60" d="100"/>
        </p:scale>
        <p:origin x="-1312" y="-88"/>
      </p:cViewPr>
      <p:guideLst>
        <p:guide orient="horz" pos="2160"/>
        <p:guide pos="3120"/>
      </p:guideLst>
    </p:cSldViewPr>
  </p:slideViewPr>
  <p:notesTextViewPr>
    <p:cViewPr>
      <p:scale>
        <a:sx n="1" d="1"/>
        <a:sy n="1" d="1"/>
      </p:scale>
      <p:origin x="0" y="0"/>
    </p:cViewPr>
  </p:notesTextViewPr>
  <p:notesViewPr>
    <p:cSldViewPr>
      <p:cViewPr varScale="1">
        <p:scale>
          <a:sx n="48" d="100"/>
          <a:sy n="48" d="100"/>
        </p:scale>
        <p:origin x="-2816" y="-72"/>
      </p:cViewPr>
      <p:guideLst>
        <p:guide orient="horz" pos="3128"/>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813" cy="4968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48100" y="0"/>
            <a:ext cx="2944813" cy="496888"/>
          </a:xfrm>
          <a:prstGeom prst="rect">
            <a:avLst/>
          </a:prstGeom>
        </p:spPr>
        <p:txBody>
          <a:bodyPr vert="horz" lIns="91440" tIns="45720" rIns="91440" bIns="45720" rtlCol="0"/>
          <a:lstStyle>
            <a:lvl1pPr algn="r">
              <a:defRPr sz="1200"/>
            </a:lvl1pPr>
          </a:lstStyle>
          <a:p>
            <a:fld id="{4FBC9631-C835-47D3-9763-16CDB06F4DAB}" type="datetimeFigureOut">
              <a:rPr lang="en-US" smtClean="0"/>
              <a:t>10/1/2020</a:t>
            </a:fld>
            <a:endParaRPr lang="en-US"/>
          </a:p>
        </p:txBody>
      </p:sp>
      <p:sp>
        <p:nvSpPr>
          <p:cNvPr id="4" name="Footer Placeholder 3"/>
          <p:cNvSpPr>
            <a:spLocks noGrp="1"/>
          </p:cNvSpPr>
          <p:nvPr>
            <p:ph type="ftr" sz="quarter" idx="2"/>
          </p:nvPr>
        </p:nvSpPr>
        <p:spPr>
          <a:xfrm>
            <a:off x="0" y="9432925"/>
            <a:ext cx="2944813" cy="49688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48100" y="9432925"/>
            <a:ext cx="2944813" cy="496888"/>
          </a:xfrm>
          <a:prstGeom prst="rect">
            <a:avLst/>
          </a:prstGeom>
        </p:spPr>
        <p:txBody>
          <a:bodyPr vert="horz" lIns="91440" tIns="45720" rIns="91440" bIns="45720" rtlCol="0" anchor="b"/>
          <a:lstStyle>
            <a:lvl1pPr algn="r">
              <a:defRPr sz="1200"/>
            </a:lvl1pPr>
          </a:lstStyle>
          <a:p>
            <a:fld id="{DCECFE6D-6D28-4737-A7B9-63EDAFB9D9C1}" type="slidenum">
              <a:rPr lang="en-US" smtClean="0"/>
              <a:t>‹#›</a:t>
            </a:fld>
            <a:endParaRPr lang="en-US"/>
          </a:p>
        </p:txBody>
      </p:sp>
    </p:spTree>
    <p:extLst>
      <p:ext uri="{BB962C8B-B14F-4D97-AF65-F5344CB8AC3E}">
        <p14:creationId xmlns:p14="http://schemas.microsoft.com/office/powerpoint/2010/main" val="3983597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44284" cy="496570"/>
          </a:xfrm>
          <a:prstGeom prst="rect">
            <a:avLst/>
          </a:prstGeom>
          <a:noFill/>
          <a:ln>
            <a:noFill/>
          </a:ln>
        </p:spPr>
        <p:txBody>
          <a:bodyPr wrap="square" lIns="91425" tIns="91425" rIns="91425" bIns="91425" anchor="t" anchorCtr="0"/>
          <a:lstStyle>
            <a:lvl1pPr marL="0" marR="0" lvl="0" indent="0" algn="l" rtl="0">
              <a:spcBef>
                <a:spcPts val="0"/>
              </a:spcBef>
              <a:buSzPts val="1400"/>
              <a:buNone/>
              <a:defRPr sz="1200" b="0" i="0" u="none" strike="noStrike" cap="none">
                <a:solidFill>
                  <a:schemeClr val="dk1"/>
                </a:solidFill>
                <a:latin typeface="Calibri"/>
                <a:ea typeface="Calibri"/>
                <a:cs typeface="Calibri"/>
                <a:sym typeface="Calibri"/>
              </a:defRPr>
            </a:lvl1pPr>
            <a:lvl2pPr marL="436361" marR="0" lvl="1" indent="-4561" algn="l" rtl="0">
              <a:spcBef>
                <a:spcPts val="0"/>
              </a:spcBef>
              <a:buSzPts val="1400"/>
              <a:buNone/>
              <a:defRPr sz="1800" b="0" i="0" u="none" strike="noStrike" cap="none">
                <a:solidFill>
                  <a:schemeClr val="dk1"/>
                </a:solidFill>
                <a:latin typeface="Calibri"/>
                <a:ea typeface="Calibri"/>
                <a:cs typeface="Calibri"/>
                <a:sym typeface="Calibri"/>
              </a:defRPr>
            </a:lvl2pPr>
            <a:lvl3pPr marL="872722" marR="0" lvl="2" indent="-9122" algn="l" rtl="0">
              <a:spcBef>
                <a:spcPts val="0"/>
              </a:spcBef>
              <a:buSzPts val="1400"/>
              <a:buNone/>
              <a:defRPr sz="1800" b="0" i="0" u="none" strike="noStrike" cap="none">
                <a:solidFill>
                  <a:schemeClr val="dk1"/>
                </a:solidFill>
                <a:latin typeface="Calibri"/>
                <a:ea typeface="Calibri"/>
                <a:cs typeface="Calibri"/>
                <a:sym typeface="Calibri"/>
              </a:defRPr>
            </a:lvl3pPr>
            <a:lvl4pPr marL="1309083" marR="0" lvl="3" indent="-982" algn="l" rtl="0">
              <a:spcBef>
                <a:spcPts val="0"/>
              </a:spcBef>
              <a:buSzPts val="1400"/>
              <a:buNone/>
              <a:defRPr sz="1800" b="0" i="0" u="none" strike="noStrike" cap="none">
                <a:solidFill>
                  <a:schemeClr val="dk1"/>
                </a:solidFill>
                <a:latin typeface="Calibri"/>
                <a:ea typeface="Calibri"/>
                <a:cs typeface="Calibri"/>
                <a:sym typeface="Calibri"/>
              </a:defRPr>
            </a:lvl4pPr>
            <a:lvl5pPr marL="1745445" marR="0" lvl="4" indent="-5545" algn="l" rtl="0">
              <a:spcBef>
                <a:spcPts val="0"/>
              </a:spcBef>
              <a:buSzPts val="1400"/>
              <a:buNone/>
              <a:defRPr sz="1800" b="0" i="0" u="none" strike="noStrike" cap="none">
                <a:solidFill>
                  <a:schemeClr val="dk1"/>
                </a:solidFill>
                <a:latin typeface="Calibri"/>
                <a:ea typeface="Calibri"/>
                <a:cs typeface="Calibri"/>
                <a:sym typeface="Calibri"/>
              </a:defRPr>
            </a:lvl5pPr>
            <a:lvl6pPr marL="2181806" marR="0" lvl="5" indent="-10105" algn="l" rtl="0">
              <a:spcBef>
                <a:spcPts val="0"/>
              </a:spcBef>
              <a:buSzPts val="1400"/>
              <a:buNone/>
              <a:defRPr sz="1800" b="0" i="0" u="none" strike="noStrike" cap="none">
                <a:solidFill>
                  <a:schemeClr val="dk1"/>
                </a:solidFill>
                <a:latin typeface="Calibri"/>
                <a:ea typeface="Calibri"/>
                <a:cs typeface="Calibri"/>
                <a:sym typeface="Calibri"/>
              </a:defRPr>
            </a:lvl6pPr>
            <a:lvl7pPr marL="2618167" marR="0" lvl="6" indent="-1966" algn="l" rtl="0">
              <a:spcBef>
                <a:spcPts val="0"/>
              </a:spcBef>
              <a:buSzPts val="1400"/>
              <a:buNone/>
              <a:defRPr sz="1800" b="0" i="0" u="none" strike="noStrike" cap="none">
                <a:solidFill>
                  <a:schemeClr val="dk1"/>
                </a:solidFill>
                <a:latin typeface="Calibri"/>
                <a:ea typeface="Calibri"/>
                <a:cs typeface="Calibri"/>
                <a:sym typeface="Calibri"/>
              </a:defRPr>
            </a:lvl7pPr>
            <a:lvl8pPr marL="3054529" marR="0" lvl="7" indent="-6529" algn="l" rtl="0">
              <a:spcBef>
                <a:spcPts val="0"/>
              </a:spcBef>
              <a:buSzPts val="1400"/>
              <a:buNone/>
              <a:defRPr sz="1800" b="0" i="0" u="none" strike="noStrike" cap="none">
                <a:solidFill>
                  <a:schemeClr val="dk1"/>
                </a:solidFill>
                <a:latin typeface="Calibri"/>
                <a:ea typeface="Calibri"/>
                <a:cs typeface="Calibri"/>
                <a:sym typeface="Calibri"/>
              </a:defRPr>
            </a:lvl8pPr>
            <a:lvl9pPr marL="3490890" marR="0" lvl="8" indent="-11090" algn="l" rtl="0">
              <a:spcBef>
                <a:spcPts val="0"/>
              </a:spcBef>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Shape 4"/>
          <p:cNvSpPr txBox="1">
            <a:spLocks noGrp="1"/>
          </p:cNvSpPr>
          <p:nvPr>
            <p:ph type="dt" idx="10"/>
          </p:nvPr>
        </p:nvSpPr>
        <p:spPr>
          <a:xfrm>
            <a:off x="3848644" y="0"/>
            <a:ext cx="2944284" cy="496570"/>
          </a:xfrm>
          <a:prstGeom prst="rect">
            <a:avLst/>
          </a:prstGeom>
          <a:noFill/>
          <a:ln>
            <a:noFill/>
          </a:ln>
        </p:spPr>
        <p:txBody>
          <a:bodyPr wrap="square" lIns="91425" tIns="91425" rIns="91425" bIns="91425" anchor="t" anchorCtr="0"/>
          <a:lstStyle>
            <a:lvl1pPr marL="0" marR="0" lvl="0" indent="0" algn="r" rtl="0">
              <a:spcBef>
                <a:spcPts val="0"/>
              </a:spcBef>
              <a:buSzPts val="1400"/>
              <a:buNone/>
              <a:defRPr sz="1200" b="0" i="0" u="none" strike="noStrike" cap="none">
                <a:solidFill>
                  <a:schemeClr val="dk1"/>
                </a:solidFill>
                <a:latin typeface="Calibri"/>
                <a:ea typeface="Calibri"/>
                <a:cs typeface="Calibri"/>
                <a:sym typeface="Calibri"/>
              </a:defRPr>
            </a:lvl1pPr>
            <a:lvl2pPr marL="436361" marR="0" lvl="1" indent="-4561" algn="l" rtl="0">
              <a:spcBef>
                <a:spcPts val="0"/>
              </a:spcBef>
              <a:buSzPts val="1400"/>
              <a:buNone/>
              <a:defRPr sz="1800" b="0" i="0" u="none" strike="noStrike" cap="none">
                <a:solidFill>
                  <a:schemeClr val="dk1"/>
                </a:solidFill>
                <a:latin typeface="Calibri"/>
                <a:ea typeface="Calibri"/>
                <a:cs typeface="Calibri"/>
                <a:sym typeface="Calibri"/>
              </a:defRPr>
            </a:lvl2pPr>
            <a:lvl3pPr marL="872722" marR="0" lvl="2" indent="-9122" algn="l" rtl="0">
              <a:spcBef>
                <a:spcPts val="0"/>
              </a:spcBef>
              <a:buSzPts val="1400"/>
              <a:buNone/>
              <a:defRPr sz="1800" b="0" i="0" u="none" strike="noStrike" cap="none">
                <a:solidFill>
                  <a:schemeClr val="dk1"/>
                </a:solidFill>
                <a:latin typeface="Calibri"/>
                <a:ea typeface="Calibri"/>
                <a:cs typeface="Calibri"/>
                <a:sym typeface="Calibri"/>
              </a:defRPr>
            </a:lvl3pPr>
            <a:lvl4pPr marL="1309083" marR="0" lvl="3" indent="-982" algn="l" rtl="0">
              <a:spcBef>
                <a:spcPts val="0"/>
              </a:spcBef>
              <a:buSzPts val="1400"/>
              <a:buNone/>
              <a:defRPr sz="1800" b="0" i="0" u="none" strike="noStrike" cap="none">
                <a:solidFill>
                  <a:schemeClr val="dk1"/>
                </a:solidFill>
                <a:latin typeface="Calibri"/>
                <a:ea typeface="Calibri"/>
                <a:cs typeface="Calibri"/>
                <a:sym typeface="Calibri"/>
              </a:defRPr>
            </a:lvl4pPr>
            <a:lvl5pPr marL="1745445" marR="0" lvl="4" indent="-5545" algn="l" rtl="0">
              <a:spcBef>
                <a:spcPts val="0"/>
              </a:spcBef>
              <a:buSzPts val="1400"/>
              <a:buNone/>
              <a:defRPr sz="1800" b="0" i="0" u="none" strike="noStrike" cap="none">
                <a:solidFill>
                  <a:schemeClr val="dk1"/>
                </a:solidFill>
                <a:latin typeface="Calibri"/>
                <a:ea typeface="Calibri"/>
                <a:cs typeface="Calibri"/>
                <a:sym typeface="Calibri"/>
              </a:defRPr>
            </a:lvl5pPr>
            <a:lvl6pPr marL="2181806" marR="0" lvl="5" indent="-10105" algn="l" rtl="0">
              <a:spcBef>
                <a:spcPts val="0"/>
              </a:spcBef>
              <a:buSzPts val="1400"/>
              <a:buNone/>
              <a:defRPr sz="1800" b="0" i="0" u="none" strike="noStrike" cap="none">
                <a:solidFill>
                  <a:schemeClr val="dk1"/>
                </a:solidFill>
                <a:latin typeface="Calibri"/>
                <a:ea typeface="Calibri"/>
                <a:cs typeface="Calibri"/>
                <a:sym typeface="Calibri"/>
              </a:defRPr>
            </a:lvl6pPr>
            <a:lvl7pPr marL="2618167" marR="0" lvl="6" indent="-1966" algn="l" rtl="0">
              <a:spcBef>
                <a:spcPts val="0"/>
              </a:spcBef>
              <a:buSzPts val="1400"/>
              <a:buNone/>
              <a:defRPr sz="1800" b="0" i="0" u="none" strike="noStrike" cap="none">
                <a:solidFill>
                  <a:schemeClr val="dk1"/>
                </a:solidFill>
                <a:latin typeface="Calibri"/>
                <a:ea typeface="Calibri"/>
                <a:cs typeface="Calibri"/>
                <a:sym typeface="Calibri"/>
              </a:defRPr>
            </a:lvl7pPr>
            <a:lvl8pPr marL="3054529" marR="0" lvl="7" indent="-6529" algn="l" rtl="0">
              <a:spcBef>
                <a:spcPts val="0"/>
              </a:spcBef>
              <a:buSzPts val="1400"/>
              <a:buNone/>
              <a:defRPr sz="1800" b="0" i="0" u="none" strike="noStrike" cap="none">
                <a:solidFill>
                  <a:schemeClr val="dk1"/>
                </a:solidFill>
                <a:latin typeface="Calibri"/>
                <a:ea typeface="Calibri"/>
                <a:cs typeface="Calibri"/>
                <a:sym typeface="Calibri"/>
              </a:defRPr>
            </a:lvl8pPr>
            <a:lvl9pPr marL="3490890" marR="0" lvl="8" indent="-11090" algn="l" rtl="0">
              <a:spcBef>
                <a:spcPts val="0"/>
              </a:spcBef>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Shape 5"/>
          <p:cNvSpPr>
            <a:spLocks noGrp="1" noRot="1" noChangeAspect="1"/>
          </p:cNvSpPr>
          <p:nvPr>
            <p:ph type="sldImg" idx="3"/>
          </p:nvPr>
        </p:nvSpPr>
        <p:spPr>
          <a:xfrm>
            <a:off x="709613" y="746125"/>
            <a:ext cx="5375275" cy="3722688"/>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79450" y="4717415"/>
            <a:ext cx="5435600" cy="4469130"/>
          </a:xfrm>
          <a:prstGeom prst="rect">
            <a:avLst/>
          </a:prstGeom>
          <a:noFill/>
          <a:ln>
            <a:noFill/>
          </a:ln>
        </p:spPr>
        <p:txBody>
          <a:bodyPr wrap="square" lIns="91425" tIns="91425" rIns="91425" bIns="91425" anchor="t" anchorCtr="0"/>
          <a:lstStyle>
            <a:lvl1pPr marL="0" marR="0" lvl="0" indent="0" algn="l" rtl="0">
              <a:spcBef>
                <a:spcPts val="0"/>
              </a:spcBef>
              <a:buSzPts val="1400"/>
              <a:buNone/>
              <a:defRPr sz="1100" b="0" i="0" u="none" strike="noStrike" cap="none">
                <a:solidFill>
                  <a:schemeClr val="dk1"/>
                </a:solidFill>
                <a:latin typeface="Calibri"/>
                <a:ea typeface="Calibri"/>
                <a:cs typeface="Calibri"/>
                <a:sym typeface="Calibri"/>
              </a:defRPr>
            </a:lvl1pPr>
            <a:lvl2pPr marL="436361" marR="0" lvl="1" indent="-4561" algn="l" rtl="0">
              <a:spcBef>
                <a:spcPts val="0"/>
              </a:spcBef>
              <a:buSzPts val="1400"/>
              <a:buNone/>
              <a:defRPr sz="1100" b="0" i="0" u="none" strike="noStrike" cap="none">
                <a:solidFill>
                  <a:schemeClr val="dk1"/>
                </a:solidFill>
                <a:latin typeface="Calibri"/>
                <a:ea typeface="Calibri"/>
                <a:cs typeface="Calibri"/>
                <a:sym typeface="Calibri"/>
              </a:defRPr>
            </a:lvl2pPr>
            <a:lvl3pPr marL="872722" marR="0" lvl="2" indent="-9122" algn="l" rtl="0">
              <a:spcBef>
                <a:spcPts val="0"/>
              </a:spcBef>
              <a:buSzPts val="1400"/>
              <a:buNone/>
              <a:defRPr sz="1100" b="0" i="0" u="none" strike="noStrike" cap="none">
                <a:solidFill>
                  <a:schemeClr val="dk1"/>
                </a:solidFill>
                <a:latin typeface="Calibri"/>
                <a:ea typeface="Calibri"/>
                <a:cs typeface="Calibri"/>
                <a:sym typeface="Calibri"/>
              </a:defRPr>
            </a:lvl3pPr>
            <a:lvl4pPr marL="1309083" marR="0" lvl="3" indent="-982" algn="l" rtl="0">
              <a:spcBef>
                <a:spcPts val="0"/>
              </a:spcBef>
              <a:buSzPts val="1400"/>
              <a:buNone/>
              <a:defRPr sz="1100" b="0" i="0" u="none" strike="noStrike" cap="none">
                <a:solidFill>
                  <a:schemeClr val="dk1"/>
                </a:solidFill>
                <a:latin typeface="Calibri"/>
                <a:ea typeface="Calibri"/>
                <a:cs typeface="Calibri"/>
                <a:sym typeface="Calibri"/>
              </a:defRPr>
            </a:lvl4pPr>
            <a:lvl5pPr marL="1745445" marR="0" lvl="4" indent="-5545" algn="l" rtl="0">
              <a:spcBef>
                <a:spcPts val="0"/>
              </a:spcBef>
              <a:buSzPts val="1400"/>
              <a:buNone/>
              <a:defRPr sz="1100" b="0" i="0" u="none" strike="noStrike" cap="none">
                <a:solidFill>
                  <a:schemeClr val="dk1"/>
                </a:solidFill>
                <a:latin typeface="Calibri"/>
                <a:ea typeface="Calibri"/>
                <a:cs typeface="Calibri"/>
                <a:sym typeface="Calibri"/>
              </a:defRPr>
            </a:lvl5pPr>
            <a:lvl6pPr marL="2181806" marR="0" lvl="5" indent="-10105" algn="l" rtl="0">
              <a:spcBef>
                <a:spcPts val="0"/>
              </a:spcBef>
              <a:buSzPts val="1400"/>
              <a:buNone/>
              <a:defRPr sz="1100" b="0" i="0" u="none" strike="noStrike" cap="none">
                <a:solidFill>
                  <a:schemeClr val="dk1"/>
                </a:solidFill>
                <a:latin typeface="Calibri"/>
                <a:ea typeface="Calibri"/>
                <a:cs typeface="Calibri"/>
                <a:sym typeface="Calibri"/>
              </a:defRPr>
            </a:lvl6pPr>
            <a:lvl7pPr marL="2618167" marR="0" lvl="6" indent="-1966" algn="l" rtl="0">
              <a:spcBef>
                <a:spcPts val="0"/>
              </a:spcBef>
              <a:buSzPts val="1400"/>
              <a:buNone/>
              <a:defRPr sz="1100" b="0" i="0" u="none" strike="noStrike" cap="none">
                <a:solidFill>
                  <a:schemeClr val="dk1"/>
                </a:solidFill>
                <a:latin typeface="Calibri"/>
                <a:ea typeface="Calibri"/>
                <a:cs typeface="Calibri"/>
                <a:sym typeface="Calibri"/>
              </a:defRPr>
            </a:lvl7pPr>
            <a:lvl8pPr marL="3054529" marR="0" lvl="7" indent="-6529" algn="l" rtl="0">
              <a:spcBef>
                <a:spcPts val="0"/>
              </a:spcBef>
              <a:buSzPts val="1400"/>
              <a:buNone/>
              <a:defRPr sz="1100" b="0" i="0" u="none" strike="noStrike" cap="none">
                <a:solidFill>
                  <a:schemeClr val="dk1"/>
                </a:solidFill>
                <a:latin typeface="Calibri"/>
                <a:ea typeface="Calibri"/>
                <a:cs typeface="Calibri"/>
                <a:sym typeface="Calibri"/>
              </a:defRPr>
            </a:lvl8pPr>
            <a:lvl9pPr marL="3490890" marR="0" lvl="8" indent="-11090" algn="l" rtl="0">
              <a:spcBef>
                <a:spcPts val="0"/>
              </a:spcBef>
              <a:buSzPts val="1400"/>
              <a:buNone/>
              <a:defRPr sz="1100" b="0" i="0" u="none" strike="noStrike" cap="none">
                <a:solidFill>
                  <a:schemeClr val="dk1"/>
                </a:solidFill>
                <a:latin typeface="Calibri"/>
                <a:ea typeface="Calibri"/>
                <a:cs typeface="Calibri"/>
                <a:sym typeface="Calibri"/>
              </a:defRPr>
            </a:lvl9pPr>
          </a:lstStyle>
          <a:p>
            <a:endParaRPr/>
          </a:p>
        </p:txBody>
      </p:sp>
      <p:sp>
        <p:nvSpPr>
          <p:cNvPr id="7" name="Shape 7"/>
          <p:cNvSpPr txBox="1">
            <a:spLocks noGrp="1"/>
          </p:cNvSpPr>
          <p:nvPr>
            <p:ph type="ftr" idx="11"/>
          </p:nvPr>
        </p:nvSpPr>
        <p:spPr>
          <a:xfrm>
            <a:off x="0" y="9433107"/>
            <a:ext cx="2944284" cy="496570"/>
          </a:xfrm>
          <a:prstGeom prst="rect">
            <a:avLst/>
          </a:prstGeom>
          <a:noFill/>
          <a:ln>
            <a:noFill/>
          </a:ln>
        </p:spPr>
        <p:txBody>
          <a:bodyPr wrap="square" lIns="91425" tIns="91425" rIns="91425" bIns="91425" anchor="b" anchorCtr="0"/>
          <a:lstStyle>
            <a:lvl1pPr marL="0" marR="0" lvl="0" indent="0" algn="l" rtl="0">
              <a:spcBef>
                <a:spcPts val="0"/>
              </a:spcBef>
              <a:buSzPts val="1400"/>
              <a:buNone/>
              <a:defRPr sz="1200" b="0" i="0" u="none" strike="noStrike" cap="none">
                <a:solidFill>
                  <a:schemeClr val="dk1"/>
                </a:solidFill>
                <a:latin typeface="Calibri"/>
                <a:ea typeface="Calibri"/>
                <a:cs typeface="Calibri"/>
                <a:sym typeface="Calibri"/>
              </a:defRPr>
            </a:lvl1pPr>
            <a:lvl2pPr marL="436361" marR="0" lvl="1" indent="-4561" algn="l" rtl="0">
              <a:spcBef>
                <a:spcPts val="0"/>
              </a:spcBef>
              <a:buSzPts val="1400"/>
              <a:buNone/>
              <a:defRPr sz="1800" b="0" i="0" u="none" strike="noStrike" cap="none">
                <a:solidFill>
                  <a:schemeClr val="dk1"/>
                </a:solidFill>
                <a:latin typeface="Calibri"/>
                <a:ea typeface="Calibri"/>
                <a:cs typeface="Calibri"/>
                <a:sym typeface="Calibri"/>
              </a:defRPr>
            </a:lvl2pPr>
            <a:lvl3pPr marL="872722" marR="0" lvl="2" indent="-9122" algn="l" rtl="0">
              <a:spcBef>
                <a:spcPts val="0"/>
              </a:spcBef>
              <a:buSzPts val="1400"/>
              <a:buNone/>
              <a:defRPr sz="1800" b="0" i="0" u="none" strike="noStrike" cap="none">
                <a:solidFill>
                  <a:schemeClr val="dk1"/>
                </a:solidFill>
                <a:latin typeface="Calibri"/>
                <a:ea typeface="Calibri"/>
                <a:cs typeface="Calibri"/>
                <a:sym typeface="Calibri"/>
              </a:defRPr>
            </a:lvl3pPr>
            <a:lvl4pPr marL="1309083" marR="0" lvl="3" indent="-982" algn="l" rtl="0">
              <a:spcBef>
                <a:spcPts val="0"/>
              </a:spcBef>
              <a:buSzPts val="1400"/>
              <a:buNone/>
              <a:defRPr sz="1800" b="0" i="0" u="none" strike="noStrike" cap="none">
                <a:solidFill>
                  <a:schemeClr val="dk1"/>
                </a:solidFill>
                <a:latin typeface="Calibri"/>
                <a:ea typeface="Calibri"/>
                <a:cs typeface="Calibri"/>
                <a:sym typeface="Calibri"/>
              </a:defRPr>
            </a:lvl4pPr>
            <a:lvl5pPr marL="1745445" marR="0" lvl="4" indent="-5545" algn="l" rtl="0">
              <a:spcBef>
                <a:spcPts val="0"/>
              </a:spcBef>
              <a:buSzPts val="1400"/>
              <a:buNone/>
              <a:defRPr sz="1800" b="0" i="0" u="none" strike="noStrike" cap="none">
                <a:solidFill>
                  <a:schemeClr val="dk1"/>
                </a:solidFill>
                <a:latin typeface="Calibri"/>
                <a:ea typeface="Calibri"/>
                <a:cs typeface="Calibri"/>
                <a:sym typeface="Calibri"/>
              </a:defRPr>
            </a:lvl5pPr>
            <a:lvl6pPr marL="2181806" marR="0" lvl="5" indent="-10105" algn="l" rtl="0">
              <a:spcBef>
                <a:spcPts val="0"/>
              </a:spcBef>
              <a:buSzPts val="1400"/>
              <a:buNone/>
              <a:defRPr sz="1800" b="0" i="0" u="none" strike="noStrike" cap="none">
                <a:solidFill>
                  <a:schemeClr val="dk1"/>
                </a:solidFill>
                <a:latin typeface="Calibri"/>
                <a:ea typeface="Calibri"/>
                <a:cs typeface="Calibri"/>
                <a:sym typeface="Calibri"/>
              </a:defRPr>
            </a:lvl6pPr>
            <a:lvl7pPr marL="2618167" marR="0" lvl="6" indent="-1966" algn="l" rtl="0">
              <a:spcBef>
                <a:spcPts val="0"/>
              </a:spcBef>
              <a:buSzPts val="1400"/>
              <a:buNone/>
              <a:defRPr sz="1800" b="0" i="0" u="none" strike="noStrike" cap="none">
                <a:solidFill>
                  <a:schemeClr val="dk1"/>
                </a:solidFill>
                <a:latin typeface="Calibri"/>
                <a:ea typeface="Calibri"/>
                <a:cs typeface="Calibri"/>
                <a:sym typeface="Calibri"/>
              </a:defRPr>
            </a:lvl7pPr>
            <a:lvl8pPr marL="3054529" marR="0" lvl="7" indent="-6529" algn="l" rtl="0">
              <a:spcBef>
                <a:spcPts val="0"/>
              </a:spcBef>
              <a:buSzPts val="1400"/>
              <a:buNone/>
              <a:defRPr sz="1800" b="0" i="0" u="none" strike="noStrike" cap="none">
                <a:solidFill>
                  <a:schemeClr val="dk1"/>
                </a:solidFill>
                <a:latin typeface="Calibri"/>
                <a:ea typeface="Calibri"/>
                <a:cs typeface="Calibri"/>
                <a:sym typeface="Calibri"/>
              </a:defRPr>
            </a:lvl8pPr>
            <a:lvl9pPr marL="3490890" marR="0" lvl="8" indent="-11090" algn="l" rtl="0">
              <a:spcBef>
                <a:spcPts val="0"/>
              </a:spcBef>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sldNum" idx="12"/>
          </p:nvPr>
        </p:nvSpPr>
        <p:spPr>
          <a:xfrm>
            <a:off x="3848644" y="9433107"/>
            <a:ext cx="2944284" cy="496570"/>
          </a:xfrm>
          <a:prstGeom prst="rect">
            <a:avLst/>
          </a:prstGeom>
          <a:noFill/>
          <a:ln>
            <a:noFill/>
          </a:ln>
        </p:spPr>
        <p:txBody>
          <a:bodyPr wrap="square" lIns="91300" tIns="45650" rIns="91300" bIns="45650" anchor="b" anchorCtr="0">
            <a:noAutofit/>
          </a:bodyPr>
          <a:lstStyle/>
          <a:p>
            <a:pPr marL="0" marR="0" lvl="0" indent="0" algn="r" rtl="0">
              <a:spcBef>
                <a:spcPts val="0"/>
              </a:spcBef>
              <a:buNone/>
            </a:pPr>
            <a:fld id="{00000000-1234-1234-1234-123412341234}" type="slidenum">
              <a:rPr lang="en-GB" sz="1200" b="0" i="0" u="none" strike="noStrike" cap="none">
                <a:solidFill>
                  <a:schemeClr val="dk1"/>
                </a:solidFill>
                <a:latin typeface="Calibri"/>
                <a:ea typeface="Calibri"/>
                <a:cs typeface="Calibri"/>
                <a:sym typeface="Calibri"/>
              </a:rPr>
              <a:t>‹#›</a:t>
            </a:fld>
            <a:endParaRPr lang="en-GB"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305721539"/>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name="Statement/quotes">
    <p:bg>
      <p:bgPr>
        <a:solidFill>
          <a:schemeClr val="lt1"/>
        </a:solidFill>
        <a:effectLst/>
      </p:bgPr>
    </p:bg>
    <p:spTree>
      <p:nvGrpSpPr>
        <p:cNvPr id="1" name="Shape 212"/>
        <p:cNvGrpSpPr/>
        <p:nvPr/>
      </p:nvGrpSpPr>
      <p:grpSpPr>
        <a:xfrm>
          <a:off x="0" y="0"/>
          <a:ext cx="0" cy="0"/>
          <a:chOff x="0" y="0"/>
          <a:chExt cx="0" cy="0"/>
        </a:xfrm>
      </p:grpSpPr>
      <p:sp>
        <p:nvSpPr>
          <p:cNvPr id="213" name="Shape 213"/>
          <p:cNvSpPr/>
          <p:nvPr/>
        </p:nvSpPr>
        <p:spPr>
          <a:xfrm>
            <a:off x="533400" y="2"/>
            <a:ext cx="9371400" cy="5958126"/>
          </a:xfrm>
          <a:custGeom>
            <a:avLst/>
            <a:gdLst/>
            <a:ahLst/>
            <a:cxnLst/>
            <a:rect l="0" t="0" r="0" b="0"/>
            <a:pathLst>
              <a:path w="120000" h="120000" extrusionOk="0">
                <a:moveTo>
                  <a:pt x="0" y="0"/>
                </a:moveTo>
                <a:lnTo>
                  <a:pt x="120000" y="0"/>
                </a:lnTo>
                <a:lnTo>
                  <a:pt x="120000" y="70564"/>
                </a:lnTo>
                <a:lnTo>
                  <a:pt x="9909" y="119563"/>
                </a:lnTo>
                <a:cubicBezTo>
                  <a:pt x="9330" y="119664"/>
                  <a:pt x="8027" y="120205"/>
                  <a:pt x="6860" y="119915"/>
                </a:cubicBezTo>
                <a:cubicBezTo>
                  <a:pt x="5693" y="119624"/>
                  <a:pt x="4324" y="119171"/>
                  <a:pt x="2540" y="116669"/>
                </a:cubicBezTo>
                <a:cubicBezTo>
                  <a:pt x="757" y="114168"/>
                  <a:pt x="38" y="109457"/>
                  <a:pt x="0" y="107205"/>
                </a:cubicBezTo>
                <a:lnTo>
                  <a:pt x="0" y="0"/>
                </a:lnTo>
                <a:close/>
              </a:path>
            </a:pathLst>
          </a:custGeom>
          <a:solidFill>
            <a:srgbClr val="DCDCDE"/>
          </a:solidFill>
          <a:ln>
            <a:noFill/>
          </a:ln>
        </p:spPr>
        <p:txBody>
          <a:bodyPr wrap="square" lIns="72000" tIns="72000" rIns="72000" bIns="72000" anchor="ctr" anchorCtr="1">
            <a:noAutofit/>
          </a:bodyPr>
          <a:lstStyle/>
          <a:p>
            <a:pPr marL="0" marR="0" lvl="0" indent="0" algn="ctr" rtl="0">
              <a:spcBef>
                <a:spcPts val="0"/>
              </a:spcBef>
              <a:buNone/>
            </a:pPr>
            <a:endParaRPr sz="1400" b="0" i="0" u="none" strike="noStrike" cap="none">
              <a:solidFill>
                <a:srgbClr val="FFFFFF"/>
              </a:solidFill>
              <a:latin typeface="Calibri"/>
              <a:ea typeface="Calibri"/>
              <a:cs typeface="Calibri"/>
              <a:sym typeface="Calibri"/>
            </a:endParaRPr>
          </a:p>
        </p:txBody>
      </p:sp>
      <p:sp>
        <p:nvSpPr>
          <p:cNvPr id="214" name="Shape 214"/>
          <p:cNvSpPr/>
          <p:nvPr/>
        </p:nvSpPr>
        <p:spPr>
          <a:xfrm>
            <a:off x="9064625" y="-1"/>
            <a:ext cx="347663" cy="482041"/>
          </a:xfrm>
          <a:custGeom>
            <a:avLst/>
            <a:gdLst/>
            <a:ahLst/>
            <a:cxnLst/>
            <a:rect l="0" t="0" r="0" b="0"/>
            <a:pathLst>
              <a:path w="120000" h="120000" extrusionOk="0">
                <a:moveTo>
                  <a:pt x="0" y="0"/>
                </a:moveTo>
                <a:cubicBezTo>
                  <a:pt x="120000" y="0"/>
                  <a:pt x="120000" y="0"/>
                  <a:pt x="120000" y="0"/>
                </a:cubicBezTo>
                <a:cubicBezTo>
                  <a:pt x="120000" y="100975"/>
                  <a:pt x="120000" y="100975"/>
                  <a:pt x="120000" y="100975"/>
                </a:cubicBezTo>
                <a:cubicBezTo>
                  <a:pt x="13000" y="120000"/>
                  <a:pt x="13000" y="120000"/>
                  <a:pt x="13000" y="120000"/>
                </a:cubicBezTo>
                <a:cubicBezTo>
                  <a:pt x="12000" y="120000"/>
                  <a:pt x="11000" y="120000"/>
                  <a:pt x="10000" y="120000"/>
                </a:cubicBezTo>
                <a:cubicBezTo>
                  <a:pt x="4000" y="120000"/>
                  <a:pt x="0" y="117073"/>
                  <a:pt x="0" y="114146"/>
                </a:cubicBezTo>
                <a:lnTo>
                  <a:pt x="0" y="0"/>
                </a:lnTo>
                <a:close/>
              </a:path>
            </a:pathLst>
          </a:custGeom>
          <a:solidFill>
            <a:schemeClr val="lt1"/>
          </a:solidFill>
          <a:ln>
            <a:noFill/>
          </a:ln>
        </p:spPr>
        <p:txBody>
          <a:bodyPr wrap="square" lIns="0" tIns="0" rIns="0" bIns="36000" anchor="ctr" anchorCtr="1">
            <a:noAutofit/>
          </a:bodyPr>
          <a:lstStyle/>
          <a:p>
            <a:pPr marL="0" marR="0" lvl="0" indent="0" algn="ctr" rtl="0">
              <a:spcBef>
                <a:spcPts val="0"/>
              </a:spcBef>
              <a:buNone/>
            </a:pPr>
            <a:fld id="{00000000-1234-1234-1234-123412341234}" type="slidenum">
              <a:rPr lang="en-GB" sz="1200" b="0" i="0" u="none" strike="noStrike" cap="none">
                <a:solidFill>
                  <a:srgbClr val="7F7F7F"/>
                </a:solidFill>
                <a:latin typeface="Calibri"/>
                <a:ea typeface="Calibri"/>
                <a:cs typeface="Calibri"/>
                <a:sym typeface="Calibri"/>
              </a:rPr>
              <a:t>‹#›</a:t>
            </a:fld>
            <a:endParaRPr lang="en-GB" sz="1200" b="0" i="0" u="none" strike="noStrike" cap="none">
              <a:solidFill>
                <a:srgbClr val="7F7F7F"/>
              </a:solidFill>
              <a:latin typeface="Calibri"/>
              <a:ea typeface="Calibri"/>
              <a:cs typeface="Calibri"/>
              <a:sym typeface="Calibri"/>
            </a:endParaRPr>
          </a:p>
        </p:txBody>
      </p:sp>
      <p:sp>
        <p:nvSpPr>
          <p:cNvPr id="215" name="Shape 215"/>
          <p:cNvSpPr txBox="1">
            <a:spLocks noGrp="1"/>
          </p:cNvSpPr>
          <p:nvPr>
            <p:ph type="body" idx="1"/>
          </p:nvPr>
        </p:nvSpPr>
        <p:spPr>
          <a:xfrm>
            <a:off x="825508" y="1436729"/>
            <a:ext cx="8239126" cy="1692771"/>
          </a:xfrm>
          <a:prstGeom prst="rect">
            <a:avLst/>
          </a:prstGeom>
          <a:noFill/>
          <a:ln>
            <a:noFill/>
          </a:ln>
        </p:spPr>
        <p:txBody>
          <a:bodyPr wrap="square" lIns="91425" tIns="91425" rIns="91425" bIns="91425" anchor="t" anchorCtr="0"/>
          <a:lstStyle>
            <a:lvl1pPr marL="0" marR="0" lvl="0" indent="0" algn="l" rtl="0">
              <a:spcBef>
                <a:spcPts val="0"/>
              </a:spcBef>
              <a:spcAft>
                <a:spcPts val="600"/>
              </a:spcAft>
              <a:buClr>
                <a:schemeClr val="dk1"/>
              </a:buClr>
              <a:buSzPts val="1800"/>
              <a:buFont typeface="Arial"/>
              <a:buNone/>
              <a:defRPr sz="1800" b="1" i="0" u="none" strike="noStrike" cap="none">
                <a:solidFill>
                  <a:schemeClr val="dk1"/>
                </a:solidFill>
                <a:latin typeface="Calibri"/>
                <a:ea typeface="Calibri"/>
                <a:cs typeface="Calibri"/>
                <a:sym typeface="Calibri"/>
              </a:defRPr>
            </a:lvl1pPr>
            <a:lvl2pPr marL="0" marR="0" lvl="1" indent="0" algn="l" rtl="0">
              <a:spcBef>
                <a:spcPts val="0"/>
              </a:spcBef>
              <a:spcAft>
                <a:spcPts val="600"/>
              </a:spcAft>
              <a:buClr>
                <a:schemeClr val="dk1"/>
              </a:buClr>
              <a:buSzPts val="1800"/>
              <a:buFont typeface="Arial"/>
              <a:buNone/>
              <a:defRPr sz="1800" b="0" i="0" u="none" strike="noStrike" cap="none">
                <a:solidFill>
                  <a:schemeClr val="dk1"/>
                </a:solidFill>
                <a:latin typeface="Calibri"/>
                <a:ea typeface="Calibri"/>
                <a:cs typeface="Calibri"/>
                <a:sym typeface="Calibri"/>
              </a:defRPr>
            </a:lvl2pPr>
            <a:lvl3pPr marL="222250" marR="0" lvl="2" indent="-107950" algn="l" rtl="0">
              <a:spcBef>
                <a:spcPts val="0"/>
              </a:spcBef>
              <a:spcAft>
                <a:spcPts val="600"/>
              </a:spcAft>
              <a:buClr>
                <a:srgbClr val="95AABA"/>
              </a:buClr>
              <a:buSzPts val="1800"/>
              <a:buFont typeface="Calibri"/>
              <a:buChar char="•"/>
              <a:defRPr sz="1800" b="0" i="0" u="none" strike="noStrike" cap="none">
                <a:solidFill>
                  <a:schemeClr val="dk1"/>
                </a:solidFill>
                <a:latin typeface="Calibri"/>
                <a:ea typeface="Calibri"/>
                <a:cs typeface="Calibri"/>
                <a:sym typeface="Calibri"/>
              </a:defRPr>
            </a:lvl3pPr>
            <a:lvl4pPr marL="457200" marR="0" lvl="3" indent="-114300" algn="l" rtl="0">
              <a:spcBef>
                <a:spcPts val="0"/>
              </a:spcBef>
              <a:spcAft>
                <a:spcPts val="600"/>
              </a:spcAft>
              <a:buClr>
                <a:schemeClr val="dk2"/>
              </a:buClr>
              <a:buSzPts val="1800"/>
              <a:buFont typeface="Calibri"/>
              <a:buChar char="•"/>
              <a:defRPr sz="1800" b="0" i="0" u="none" strike="noStrike" cap="none">
                <a:solidFill>
                  <a:schemeClr val="dk1"/>
                </a:solidFill>
                <a:latin typeface="Calibri"/>
                <a:ea typeface="Calibri"/>
                <a:cs typeface="Calibri"/>
                <a:sym typeface="Calibri"/>
              </a:defRPr>
            </a:lvl4pPr>
            <a:lvl5pPr marL="714375" marR="0" lvl="4" indent="-120650" algn="l" rtl="0">
              <a:spcBef>
                <a:spcPts val="0"/>
              </a:spcBef>
              <a:spcAft>
                <a:spcPts val="600"/>
              </a:spcAft>
              <a:buClr>
                <a:schemeClr val="dk2"/>
              </a:buClr>
              <a:buSzPts val="1800"/>
              <a:buFont typeface="Calibri"/>
              <a:buChar char="─"/>
              <a:defRPr sz="1800" b="0" i="0" u="none" strike="noStrike" cap="none">
                <a:solidFill>
                  <a:schemeClr val="dk1"/>
                </a:solidFill>
                <a:latin typeface="Calibri"/>
                <a:ea typeface="Calibri"/>
                <a:cs typeface="Calibri"/>
                <a:sym typeface="Calibri"/>
              </a:defRPr>
            </a:lvl5pPr>
            <a:lvl6pPr marL="936625" marR="0" lvl="5" indent="-100012" algn="l" rtl="0">
              <a:spcBef>
                <a:spcPts val="0"/>
              </a:spcBef>
              <a:spcAft>
                <a:spcPts val="600"/>
              </a:spcAft>
              <a:buClr>
                <a:schemeClr val="dk2"/>
              </a:buClr>
              <a:buSzPts val="1800"/>
              <a:buFont typeface="Calibri"/>
              <a:buChar char="−"/>
              <a:defRPr sz="1800" b="0" i="0" u="none" strike="noStrike" cap="none">
                <a:solidFill>
                  <a:schemeClr val="dk1"/>
                </a:solidFill>
                <a:latin typeface="Calibri"/>
                <a:ea typeface="Calibri"/>
                <a:cs typeface="Calibri"/>
                <a:sym typeface="Calibri"/>
              </a:defRPr>
            </a:lvl6pPr>
            <a:lvl7pPr marL="0" marR="0" lvl="6" indent="0" algn="l" rtl="0">
              <a:spcBef>
                <a:spcPts val="0"/>
              </a:spcBef>
              <a:spcAft>
                <a:spcPts val="60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L="209550" marR="0" lvl="7" indent="-95250" algn="l" rtl="0">
              <a:spcBef>
                <a:spcPts val="0"/>
              </a:spcBef>
              <a:spcAft>
                <a:spcPts val="600"/>
              </a:spcAft>
              <a:buClr>
                <a:schemeClr val="dk1"/>
              </a:buClr>
              <a:buSzPts val="1800"/>
              <a:buFont typeface="Calibri"/>
              <a:buAutoNum type="arabicPeriod"/>
              <a:defRPr sz="1800" b="0" i="0" u="none" strike="noStrike" cap="none">
                <a:solidFill>
                  <a:schemeClr val="dk1"/>
                </a:solidFill>
                <a:latin typeface="Calibri"/>
                <a:ea typeface="Calibri"/>
                <a:cs typeface="Calibri"/>
                <a:sym typeface="Calibri"/>
              </a:defRPr>
            </a:lvl8pPr>
            <a:lvl9pPr marL="473075" marR="0" lvl="8" indent="-122238" algn="l" rtl="0">
              <a:spcBef>
                <a:spcPts val="0"/>
              </a:spcBef>
              <a:spcAft>
                <a:spcPts val="600"/>
              </a:spcAft>
              <a:buClr>
                <a:schemeClr val="dk1"/>
              </a:buClr>
              <a:buSzPts val="1800"/>
              <a:buFont typeface="Calibri"/>
              <a:buAutoNum type="alphaLcPeriod"/>
              <a:defRPr sz="1800" b="0" i="0" u="none" strike="noStrike" cap="none">
                <a:solidFill>
                  <a:schemeClr val="dk1"/>
                </a:solidFill>
                <a:latin typeface="Calibri"/>
                <a:ea typeface="Calibri"/>
                <a:cs typeface="Calibri"/>
                <a:sym typeface="Calibri"/>
              </a:defRPr>
            </a:lvl9pPr>
          </a:lstStyle>
          <a:p>
            <a:endParaRPr/>
          </a:p>
        </p:txBody>
      </p:sp>
      <p:sp>
        <p:nvSpPr>
          <p:cNvPr id="216" name="Shape 216"/>
          <p:cNvSpPr txBox="1">
            <a:spLocks noGrp="1"/>
          </p:cNvSpPr>
          <p:nvPr>
            <p:ph type="title"/>
          </p:nvPr>
        </p:nvSpPr>
        <p:spPr>
          <a:xfrm>
            <a:off x="825508" y="538163"/>
            <a:ext cx="8239126" cy="370558"/>
          </a:xfrm>
          <a:prstGeom prst="rect">
            <a:avLst/>
          </a:prstGeom>
          <a:noFill/>
          <a:ln>
            <a:noFill/>
          </a:ln>
        </p:spPr>
        <p:txBody>
          <a:bodyPr wrap="square" lIns="91425" tIns="91425" rIns="91425" bIns="91425" anchor="t" anchorCtr="0"/>
          <a:lstStyle>
            <a:lvl1pPr marL="0" marR="0" lvl="0" indent="0" algn="l" rtl="0">
              <a:spcBef>
                <a:spcPts val="0"/>
              </a:spcBef>
              <a:buClr>
                <a:srgbClr val="DA1B2C"/>
              </a:buClr>
              <a:buSzPts val="2600"/>
              <a:buFont typeface="Calibri"/>
              <a:buNone/>
              <a:defRPr sz="2600" b="1" i="0" u="none" strike="noStrike" cap="none">
                <a:solidFill>
                  <a:srgbClr val="DA1B2C"/>
                </a:solidFill>
                <a:latin typeface="Calibri"/>
                <a:ea typeface="Calibri"/>
                <a:cs typeface="Calibri"/>
                <a:sym typeface="Calibri"/>
              </a:defRPr>
            </a:lvl1pPr>
            <a:lvl2pPr lvl="1" indent="0">
              <a:spcBef>
                <a:spcPts val="0"/>
              </a:spcBef>
              <a:buSzPts val="1400"/>
              <a:buNone/>
              <a:defRPr sz="1800"/>
            </a:lvl2pPr>
            <a:lvl3pPr lvl="2" indent="0">
              <a:spcBef>
                <a:spcPts val="0"/>
              </a:spcBef>
              <a:buSzPts val="1400"/>
              <a:buNone/>
              <a:defRPr sz="1800"/>
            </a:lvl3pPr>
            <a:lvl4pPr lvl="3" indent="0">
              <a:spcBef>
                <a:spcPts val="0"/>
              </a:spcBef>
              <a:buSzPts val="1400"/>
              <a:buNone/>
              <a:defRPr sz="1800"/>
            </a:lvl4pPr>
            <a:lvl5pPr lvl="4" indent="0">
              <a:spcBef>
                <a:spcPts val="0"/>
              </a:spcBef>
              <a:buSzPts val="1400"/>
              <a:buNone/>
              <a:defRPr sz="1800"/>
            </a:lvl5pPr>
            <a:lvl6pPr lvl="5" indent="0">
              <a:spcBef>
                <a:spcPts val="0"/>
              </a:spcBef>
              <a:buSzPts val="1400"/>
              <a:buNone/>
              <a:defRPr sz="1800"/>
            </a:lvl6pPr>
            <a:lvl7pPr lvl="6" indent="0">
              <a:spcBef>
                <a:spcPts val="0"/>
              </a:spcBef>
              <a:buSzPts val="1400"/>
              <a:buNone/>
              <a:defRPr sz="1800"/>
            </a:lvl7pPr>
            <a:lvl8pPr lvl="7" indent="0">
              <a:spcBef>
                <a:spcPts val="0"/>
              </a:spcBef>
              <a:buSzPts val="1400"/>
              <a:buNone/>
              <a:defRPr sz="1800"/>
            </a:lvl8pPr>
            <a:lvl9pPr lvl="8" indent="0">
              <a:spcBef>
                <a:spcPts val="0"/>
              </a:spcBef>
              <a:buSzPts val="1400"/>
              <a:buNone/>
              <a:defRPr sz="1800"/>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cSld name="Backpage 1">
    <p:bg>
      <p:bgPr>
        <a:solidFill>
          <a:schemeClr val="lt1"/>
        </a:solidFill>
        <a:effectLst/>
      </p:bgPr>
    </p:bg>
    <p:spTree>
      <p:nvGrpSpPr>
        <p:cNvPr id="1" name="Shape 275"/>
        <p:cNvGrpSpPr/>
        <p:nvPr/>
      </p:nvGrpSpPr>
      <p:grpSpPr>
        <a:xfrm>
          <a:off x="0" y="0"/>
          <a:ext cx="0" cy="0"/>
          <a:chOff x="0" y="0"/>
          <a:chExt cx="0" cy="0"/>
        </a:xfrm>
      </p:grpSpPr>
      <p:sp>
        <p:nvSpPr>
          <p:cNvPr id="276" name="Shape 276"/>
          <p:cNvSpPr/>
          <p:nvPr/>
        </p:nvSpPr>
        <p:spPr>
          <a:xfrm>
            <a:off x="534607" y="0"/>
            <a:ext cx="9371400" cy="5958126"/>
          </a:xfrm>
          <a:custGeom>
            <a:avLst/>
            <a:gdLst/>
            <a:ahLst/>
            <a:cxnLst/>
            <a:rect l="0" t="0" r="0" b="0"/>
            <a:pathLst>
              <a:path w="120000" h="120000" extrusionOk="0">
                <a:moveTo>
                  <a:pt x="0" y="0"/>
                </a:moveTo>
                <a:lnTo>
                  <a:pt x="120000" y="0"/>
                </a:lnTo>
                <a:lnTo>
                  <a:pt x="120000" y="70564"/>
                </a:lnTo>
                <a:lnTo>
                  <a:pt x="9909" y="119563"/>
                </a:lnTo>
                <a:cubicBezTo>
                  <a:pt x="9330" y="119664"/>
                  <a:pt x="8027" y="120205"/>
                  <a:pt x="6860" y="119915"/>
                </a:cubicBezTo>
                <a:cubicBezTo>
                  <a:pt x="5693" y="119624"/>
                  <a:pt x="4324" y="119171"/>
                  <a:pt x="2540" y="116669"/>
                </a:cubicBezTo>
                <a:cubicBezTo>
                  <a:pt x="757" y="114168"/>
                  <a:pt x="38" y="109457"/>
                  <a:pt x="0" y="107205"/>
                </a:cubicBezTo>
                <a:lnTo>
                  <a:pt x="0" y="0"/>
                </a:lnTo>
                <a:close/>
              </a:path>
            </a:pathLst>
          </a:custGeom>
          <a:solidFill>
            <a:srgbClr val="BBBBBD"/>
          </a:solidFill>
          <a:ln>
            <a:noFill/>
          </a:ln>
        </p:spPr>
        <p:txBody>
          <a:bodyPr wrap="square" lIns="72000" tIns="72000" rIns="72000" bIns="72000" anchor="ctr" anchorCtr="1">
            <a:noAutofit/>
          </a:bodyPr>
          <a:lstStyle/>
          <a:p>
            <a:pPr marL="0" marR="0" lvl="0" indent="0" algn="ctr" rtl="0">
              <a:spcBef>
                <a:spcPts val="0"/>
              </a:spcBef>
              <a:buNone/>
            </a:pPr>
            <a:endParaRPr sz="1400" b="0" i="0" u="none" strike="noStrike" cap="none">
              <a:solidFill>
                <a:srgbClr val="FFFFFF"/>
              </a:solidFill>
              <a:latin typeface="Calibri"/>
              <a:ea typeface="Calibri"/>
              <a:cs typeface="Calibri"/>
              <a:sym typeface="Calibri"/>
            </a:endParaRPr>
          </a:p>
        </p:txBody>
      </p:sp>
      <p:sp>
        <p:nvSpPr>
          <p:cNvPr id="277" name="Shape 277"/>
          <p:cNvSpPr txBox="1">
            <a:spLocks noGrp="1"/>
          </p:cNvSpPr>
          <p:nvPr>
            <p:ph type="title"/>
          </p:nvPr>
        </p:nvSpPr>
        <p:spPr>
          <a:xfrm>
            <a:off x="825508" y="563563"/>
            <a:ext cx="8239126" cy="370558"/>
          </a:xfrm>
          <a:prstGeom prst="rect">
            <a:avLst/>
          </a:prstGeom>
          <a:noFill/>
          <a:ln>
            <a:noFill/>
          </a:ln>
        </p:spPr>
        <p:txBody>
          <a:bodyPr wrap="square" lIns="91425" tIns="91425" rIns="91425" bIns="91425" anchor="t" anchorCtr="0"/>
          <a:lstStyle>
            <a:lvl1pPr marL="0" marR="0" lvl="0" indent="0" algn="l" rtl="0">
              <a:lnSpc>
                <a:spcPct val="85000"/>
              </a:lnSpc>
              <a:spcBef>
                <a:spcPts val="0"/>
              </a:spcBef>
              <a:buClr>
                <a:schemeClr val="lt1"/>
              </a:buClr>
              <a:buSzPts val="3600"/>
              <a:buFont typeface="Calibri"/>
              <a:buNone/>
              <a:defRPr sz="3600" b="1" i="0" u="none" strike="noStrike" cap="none">
                <a:solidFill>
                  <a:schemeClr val="lt1"/>
                </a:solidFill>
                <a:latin typeface="Calibri"/>
                <a:ea typeface="Calibri"/>
                <a:cs typeface="Calibri"/>
                <a:sym typeface="Calibri"/>
              </a:defRPr>
            </a:lvl1pPr>
            <a:lvl2pPr lvl="1" indent="0">
              <a:spcBef>
                <a:spcPts val="0"/>
              </a:spcBef>
              <a:buSzPts val="1400"/>
              <a:buNone/>
              <a:defRPr sz="1800"/>
            </a:lvl2pPr>
            <a:lvl3pPr lvl="2" indent="0">
              <a:spcBef>
                <a:spcPts val="0"/>
              </a:spcBef>
              <a:buSzPts val="1400"/>
              <a:buNone/>
              <a:defRPr sz="1800"/>
            </a:lvl3pPr>
            <a:lvl4pPr lvl="3" indent="0">
              <a:spcBef>
                <a:spcPts val="0"/>
              </a:spcBef>
              <a:buSzPts val="1400"/>
              <a:buNone/>
              <a:defRPr sz="1800"/>
            </a:lvl4pPr>
            <a:lvl5pPr lvl="4" indent="0">
              <a:spcBef>
                <a:spcPts val="0"/>
              </a:spcBef>
              <a:buSzPts val="1400"/>
              <a:buNone/>
              <a:defRPr sz="1800"/>
            </a:lvl5pPr>
            <a:lvl6pPr lvl="5" indent="0">
              <a:spcBef>
                <a:spcPts val="0"/>
              </a:spcBef>
              <a:buSzPts val="1400"/>
              <a:buNone/>
              <a:defRPr sz="1800"/>
            </a:lvl6pPr>
            <a:lvl7pPr lvl="6" indent="0">
              <a:spcBef>
                <a:spcPts val="0"/>
              </a:spcBef>
              <a:buSzPts val="1400"/>
              <a:buNone/>
              <a:defRPr sz="1800"/>
            </a:lvl7pPr>
            <a:lvl8pPr lvl="7" indent="0">
              <a:spcBef>
                <a:spcPts val="0"/>
              </a:spcBef>
              <a:buSzPts val="1400"/>
              <a:buNone/>
              <a:defRPr sz="1800"/>
            </a:lvl8pPr>
            <a:lvl9pPr lvl="8" indent="0">
              <a:spcBef>
                <a:spcPts val="0"/>
              </a:spcBef>
              <a:buSzPts val="1400"/>
              <a:buNone/>
              <a:defRPr sz="1800"/>
            </a:lvl9pPr>
          </a:lstStyle>
          <a:p>
            <a:endParaRPr/>
          </a:p>
        </p:txBody>
      </p:sp>
      <p:sp>
        <p:nvSpPr>
          <p:cNvPr id="278" name="Shape 278"/>
          <p:cNvSpPr/>
          <p:nvPr/>
        </p:nvSpPr>
        <p:spPr>
          <a:xfrm>
            <a:off x="9064625" y="-1"/>
            <a:ext cx="347663" cy="482041"/>
          </a:xfrm>
          <a:custGeom>
            <a:avLst/>
            <a:gdLst/>
            <a:ahLst/>
            <a:cxnLst/>
            <a:rect l="0" t="0" r="0" b="0"/>
            <a:pathLst>
              <a:path w="120000" h="120000" extrusionOk="0">
                <a:moveTo>
                  <a:pt x="0" y="0"/>
                </a:moveTo>
                <a:cubicBezTo>
                  <a:pt x="120000" y="0"/>
                  <a:pt x="120000" y="0"/>
                  <a:pt x="120000" y="0"/>
                </a:cubicBezTo>
                <a:cubicBezTo>
                  <a:pt x="120000" y="100975"/>
                  <a:pt x="120000" y="100975"/>
                  <a:pt x="120000" y="100975"/>
                </a:cubicBezTo>
                <a:cubicBezTo>
                  <a:pt x="13000" y="120000"/>
                  <a:pt x="13000" y="120000"/>
                  <a:pt x="13000" y="120000"/>
                </a:cubicBezTo>
                <a:cubicBezTo>
                  <a:pt x="12000" y="120000"/>
                  <a:pt x="11000" y="120000"/>
                  <a:pt x="10000" y="120000"/>
                </a:cubicBezTo>
                <a:cubicBezTo>
                  <a:pt x="4000" y="120000"/>
                  <a:pt x="0" y="117073"/>
                  <a:pt x="0" y="114146"/>
                </a:cubicBezTo>
                <a:lnTo>
                  <a:pt x="0" y="0"/>
                </a:lnTo>
                <a:close/>
              </a:path>
            </a:pathLst>
          </a:custGeom>
          <a:solidFill>
            <a:schemeClr val="lt1"/>
          </a:solidFill>
          <a:ln>
            <a:noFill/>
          </a:ln>
        </p:spPr>
        <p:txBody>
          <a:bodyPr wrap="square" lIns="0" tIns="0" rIns="0" bIns="36000" anchor="ctr" anchorCtr="1">
            <a:noAutofit/>
          </a:bodyPr>
          <a:lstStyle/>
          <a:p>
            <a:pPr marL="0" marR="0" lvl="0" indent="0" algn="ctr" rtl="0">
              <a:spcBef>
                <a:spcPts val="0"/>
              </a:spcBef>
              <a:buNone/>
            </a:pPr>
            <a:fld id="{00000000-1234-1234-1234-123412341234}" type="slidenum">
              <a:rPr lang="en-GB" sz="1200" b="0" i="0" u="none" strike="noStrike" cap="none">
                <a:solidFill>
                  <a:srgbClr val="7F7F7F"/>
                </a:solidFill>
                <a:latin typeface="Calibri"/>
                <a:ea typeface="Calibri"/>
                <a:cs typeface="Calibri"/>
                <a:sym typeface="Calibri"/>
              </a:rPr>
              <a:t>‹#›</a:t>
            </a:fld>
            <a:endParaRPr lang="en-GB" sz="1200" b="0" i="0" u="none" strike="noStrike" cap="none">
              <a:solidFill>
                <a:srgbClr val="7F7F7F"/>
              </a:solidFill>
              <a:latin typeface="Calibri"/>
              <a:ea typeface="Calibri"/>
              <a:cs typeface="Calibri"/>
              <a:sym typeface="Calibri"/>
            </a:endParaRPr>
          </a:p>
        </p:txBody>
      </p:sp>
      <p:sp>
        <p:nvSpPr>
          <p:cNvPr id="279" name="Shape 279"/>
          <p:cNvSpPr txBox="1">
            <a:spLocks noGrp="1"/>
          </p:cNvSpPr>
          <p:nvPr>
            <p:ph type="body" idx="1"/>
          </p:nvPr>
        </p:nvSpPr>
        <p:spPr>
          <a:xfrm>
            <a:off x="825500" y="1412916"/>
            <a:ext cx="5613400" cy="1957459"/>
          </a:xfrm>
          <a:prstGeom prst="rect">
            <a:avLst/>
          </a:prstGeom>
          <a:noFill/>
          <a:ln>
            <a:noFill/>
          </a:ln>
        </p:spPr>
        <p:txBody>
          <a:bodyPr wrap="square" lIns="91425" tIns="91425" rIns="91425" bIns="91425" anchor="t" anchorCtr="0"/>
          <a:lstStyle>
            <a:lvl1pPr marL="0" marR="0" lvl="0" indent="0" algn="l" rtl="0">
              <a:lnSpc>
                <a:spcPct val="105000"/>
              </a:lnSpc>
              <a:spcBef>
                <a:spcPts val="0"/>
              </a:spcBef>
              <a:spcAft>
                <a:spcPts val="1800"/>
              </a:spcAft>
              <a:buClr>
                <a:schemeClr val="dk1"/>
              </a:buClr>
              <a:buSzPts val="2200"/>
              <a:buFont typeface="Arial"/>
              <a:buNone/>
              <a:defRPr sz="2200" b="0" i="0" u="none" strike="noStrike" cap="none">
                <a:solidFill>
                  <a:schemeClr val="lt1"/>
                </a:solidFill>
                <a:latin typeface="Calibri"/>
                <a:ea typeface="Calibri"/>
                <a:cs typeface="Calibri"/>
                <a:sym typeface="Calibri"/>
              </a:defRPr>
            </a:lvl1pPr>
            <a:lvl2pPr marL="0" marR="0" lvl="1" indent="0" algn="l" rtl="0">
              <a:spcBef>
                <a:spcPts val="0"/>
              </a:spcBef>
              <a:spcAft>
                <a:spcPts val="600"/>
              </a:spcAft>
              <a:buClr>
                <a:schemeClr val="dk1"/>
              </a:buClr>
              <a:buSzPts val="1800"/>
              <a:buFont typeface="Arial"/>
              <a:buNone/>
              <a:defRPr sz="1800" b="0" i="0" u="none" strike="noStrike" cap="none">
                <a:solidFill>
                  <a:schemeClr val="lt1"/>
                </a:solidFill>
                <a:latin typeface="Calibri"/>
                <a:ea typeface="Calibri"/>
                <a:cs typeface="Calibri"/>
                <a:sym typeface="Calibri"/>
              </a:defRPr>
            </a:lvl2pPr>
            <a:lvl3pPr marL="222250" marR="0" lvl="2" indent="-107950" algn="l" rtl="0">
              <a:spcBef>
                <a:spcPts val="0"/>
              </a:spcBef>
              <a:spcAft>
                <a:spcPts val="600"/>
              </a:spcAft>
              <a:buClr>
                <a:schemeClr val="lt1"/>
              </a:buClr>
              <a:buSzPts val="1800"/>
              <a:buFont typeface="Calibri"/>
              <a:buChar char="•"/>
              <a:defRPr sz="1800" b="0" i="0" u="none" strike="noStrike" cap="none">
                <a:solidFill>
                  <a:schemeClr val="lt1"/>
                </a:solidFill>
                <a:latin typeface="Calibri"/>
                <a:ea typeface="Calibri"/>
                <a:cs typeface="Calibri"/>
                <a:sym typeface="Calibri"/>
              </a:defRPr>
            </a:lvl3pPr>
            <a:lvl4pPr marL="457200" marR="0" lvl="3" indent="-114300" algn="l" rtl="0">
              <a:spcBef>
                <a:spcPts val="0"/>
              </a:spcBef>
              <a:spcAft>
                <a:spcPts val="600"/>
              </a:spcAft>
              <a:buClr>
                <a:schemeClr val="lt1"/>
              </a:buClr>
              <a:buSzPts val="1800"/>
              <a:buFont typeface="Calibri"/>
              <a:buChar char="•"/>
              <a:defRPr sz="1800" b="0" i="0" u="none" strike="noStrike" cap="none">
                <a:solidFill>
                  <a:schemeClr val="lt1"/>
                </a:solidFill>
                <a:latin typeface="Calibri"/>
                <a:ea typeface="Calibri"/>
                <a:cs typeface="Calibri"/>
                <a:sym typeface="Calibri"/>
              </a:defRPr>
            </a:lvl4pPr>
            <a:lvl5pPr marL="714375" marR="0" lvl="4" indent="-120650" algn="l" rtl="0">
              <a:spcBef>
                <a:spcPts val="0"/>
              </a:spcBef>
              <a:spcAft>
                <a:spcPts val="600"/>
              </a:spcAft>
              <a:buClr>
                <a:schemeClr val="lt1"/>
              </a:buClr>
              <a:buSzPts val="1800"/>
              <a:buFont typeface="Calibri"/>
              <a:buChar char="─"/>
              <a:defRPr sz="1800" b="0" i="0" u="none" strike="noStrike" cap="none">
                <a:solidFill>
                  <a:schemeClr val="lt1"/>
                </a:solidFill>
                <a:latin typeface="Calibri"/>
                <a:ea typeface="Calibri"/>
                <a:cs typeface="Calibri"/>
                <a:sym typeface="Calibri"/>
              </a:defRPr>
            </a:lvl5pPr>
            <a:lvl6pPr marL="936625" marR="0" lvl="5" indent="-100012" algn="l" rtl="0">
              <a:spcBef>
                <a:spcPts val="0"/>
              </a:spcBef>
              <a:spcAft>
                <a:spcPts val="600"/>
              </a:spcAft>
              <a:buClr>
                <a:schemeClr val="dk2"/>
              </a:buClr>
              <a:buSzPts val="1800"/>
              <a:buFont typeface="Calibri"/>
              <a:buChar char="−"/>
              <a:defRPr sz="1800" b="0" i="0" u="none" strike="noStrike" cap="none">
                <a:solidFill>
                  <a:schemeClr val="dk1"/>
                </a:solidFill>
                <a:latin typeface="Calibri"/>
                <a:ea typeface="Calibri"/>
                <a:cs typeface="Calibri"/>
                <a:sym typeface="Calibri"/>
              </a:defRPr>
            </a:lvl6pPr>
            <a:lvl7pPr marL="0" marR="0" lvl="6" indent="0" algn="l" rtl="0">
              <a:spcBef>
                <a:spcPts val="0"/>
              </a:spcBef>
              <a:spcAft>
                <a:spcPts val="60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L="209550" marR="0" lvl="7" indent="-95250" algn="l" rtl="0">
              <a:spcBef>
                <a:spcPts val="0"/>
              </a:spcBef>
              <a:spcAft>
                <a:spcPts val="600"/>
              </a:spcAft>
              <a:buClr>
                <a:schemeClr val="dk1"/>
              </a:buClr>
              <a:buSzPts val="1800"/>
              <a:buFont typeface="Calibri"/>
              <a:buAutoNum type="arabicPeriod"/>
              <a:defRPr sz="1800" b="0" i="0" u="none" strike="noStrike" cap="none">
                <a:solidFill>
                  <a:schemeClr val="dk1"/>
                </a:solidFill>
                <a:latin typeface="Calibri"/>
                <a:ea typeface="Calibri"/>
                <a:cs typeface="Calibri"/>
                <a:sym typeface="Calibri"/>
              </a:defRPr>
            </a:lvl8pPr>
            <a:lvl9pPr marL="473075" marR="0" lvl="8" indent="-122238" algn="l" rtl="0">
              <a:spcBef>
                <a:spcPts val="0"/>
              </a:spcBef>
              <a:spcAft>
                <a:spcPts val="600"/>
              </a:spcAft>
              <a:buClr>
                <a:schemeClr val="dk1"/>
              </a:buClr>
              <a:buSzPts val="1800"/>
              <a:buFont typeface="Calibri"/>
              <a:buAutoNum type="alphaLcPeriod"/>
              <a:defRPr sz="1800" b="0" i="0" u="none" strike="noStrike" cap="none">
                <a:solidFill>
                  <a:schemeClr val="dk1"/>
                </a:solidFill>
                <a:latin typeface="Calibri"/>
                <a:ea typeface="Calibri"/>
                <a:cs typeface="Calibri"/>
                <a:sym typeface="Calibri"/>
              </a:defRPr>
            </a:lvl9pPr>
          </a:lstStyle>
          <a:p>
            <a:endParaRPr/>
          </a:p>
        </p:txBody>
      </p:sp>
      <p:sp>
        <p:nvSpPr>
          <p:cNvPr id="280" name="Shape 280"/>
          <p:cNvSpPr/>
          <p:nvPr/>
        </p:nvSpPr>
        <p:spPr>
          <a:xfrm>
            <a:off x="825500" y="6387327"/>
            <a:ext cx="2090316" cy="153888"/>
          </a:xfrm>
          <a:prstGeom prst="rect">
            <a:avLst/>
          </a:prstGeom>
          <a:noFill/>
          <a:ln>
            <a:noFill/>
          </a:ln>
        </p:spPr>
        <p:txBody>
          <a:bodyPr wrap="square" lIns="0" tIns="0" rIns="0" bIns="0" anchor="t" anchorCtr="0">
            <a:noAutofit/>
          </a:bodyPr>
          <a:lstStyle/>
          <a:p>
            <a:pPr marL="0" marR="0" lvl="0" indent="0" algn="l" rtl="0">
              <a:spcBef>
                <a:spcPts val="0"/>
              </a:spcBef>
              <a:buNone/>
            </a:pPr>
            <a:r>
              <a:rPr lang="en-GB" sz="1000" b="0" i="0" u="none" strike="noStrike" cap="none">
                <a:solidFill>
                  <a:srgbClr val="58595B"/>
                </a:solidFill>
                <a:latin typeface="Calibri"/>
                <a:ea typeface="Calibri"/>
                <a:cs typeface="Calibri"/>
                <a:sym typeface="Calibri"/>
              </a:rPr>
              <a:t>[Title for presentation / Date to go here]</a:t>
            </a:r>
          </a:p>
        </p:txBody>
      </p:sp>
      <p:sp>
        <p:nvSpPr>
          <p:cNvPr id="281" name="Shape 281"/>
          <p:cNvSpPr/>
          <p:nvPr/>
        </p:nvSpPr>
        <p:spPr>
          <a:xfrm>
            <a:off x="5849143" y="5637540"/>
            <a:ext cx="3778513" cy="1220460"/>
          </a:xfrm>
          <a:prstGeom prst="rect">
            <a:avLst/>
          </a:prstGeom>
          <a:solidFill>
            <a:schemeClr val="lt1"/>
          </a:solidFill>
          <a:ln>
            <a:noFill/>
          </a:ln>
        </p:spPr>
        <p:txBody>
          <a:bodyPr wrap="square" lIns="72000" tIns="72000" rIns="72000" bIns="72000" anchor="ctr" anchorCtr="1">
            <a:noAutofit/>
          </a:bodyPr>
          <a:lstStyle/>
          <a:p>
            <a:pPr marL="0" marR="0" lvl="0" indent="0" algn="ctr" rtl="0">
              <a:spcBef>
                <a:spcPts val="0"/>
              </a:spcBef>
              <a:buNone/>
            </a:pPr>
            <a:endParaRPr sz="1400" b="0" i="0" u="none" strike="noStrike" cap="none">
              <a:solidFill>
                <a:srgbClr val="FFFFFF"/>
              </a:solidFill>
              <a:latin typeface="Calibri"/>
              <a:ea typeface="Calibri"/>
              <a:cs typeface="Calibri"/>
              <a:sym typeface="Calibri"/>
            </a:endParaRPr>
          </a:p>
        </p:txBody>
      </p:sp>
      <p:pic>
        <p:nvPicPr>
          <p:cNvPr id="282" name="Shape 282" descr="Divisional_logo-01.png"/>
          <p:cNvPicPr preferRelativeResize="0"/>
          <p:nvPr/>
        </p:nvPicPr>
        <p:blipFill rotWithShape="1">
          <a:blip r:embed="rId2">
            <a:alphaModFix/>
          </a:blip>
          <a:srcRect r="3302" b="7501"/>
          <a:stretch/>
        </p:blipFill>
        <p:spPr>
          <a:xfrm>
            <a:off x="6688033" y="5652109"/>
            <a:ext cx="3223433" cy="1188999"/>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Backpage 2">
    <p:bg>
      <p:bgPr>
        <a:solidFill>
          <a:schemeClr val="lt1"/>
        </a:solidFill>
        <a:effectLst/>
      </p:bgPr>
    </p:bg>
    <p:spTree>
      <p:nvGrpSpPr>
        <p:cNvPr id="1" name="Shape 283"/>
        <p:cNvGrpSpPr/>
        <p:nvPr/>
      </p:nvGrpSpPr>
      <p:grpSpPr>
        <a:xfrm>
          <a:off x="0" y="0"/>
          <a:ext cx="0" cy="0"/>
          <a:chOff x="0" y="0"/>
          <a:chExt cx="0" cy="0"/>
        </a:xfrm>
      </p:grpSpPr>
      <p:sp>
        <p:nvSpPr>
          <p:cNvPr id="284" name="Shape 284"/>
          <p:cNvSpPr/>
          <p:nvPr/>
        </p:nvSpPr>
        <p:spPr>
          <a:xfrm>
            <a:off x="5849143" y="5637540"/>
            <a:ext cx="3778513" cy="1220460"/>
          </a:xfrm>
          <a:prstGeom prst="rect">
            <a:avLst/>
          </a:prstGeom>
          <a:solidFill>
            <a:schemeClr val="lt1"/>
          </a:solidFill>
          <a:ln>
            <a:noFill/>
          </a:ln>
        </p:spPr>
        <p:txBody>
          <a:bodyPr wrap="square" lIns="72000" tIns="72000" rIns="72000" bIns="72000" anchor="ctr" anchorCtr="1">
            <a:noAutofit/>
          </a:bodyPr>
          <a:lstStyle/>
          <a:p>
            <a:pPr marL="0" marR="0" lvl="0" indent="0" algn="ctr" rtl="0">
              <a:spcBef>
                <a:spcPts val="0"/>
              </a:spcBef>
              <a:buNone/>
            </a:pPr>
            <a:endParaRPr sz="1400" b="0" i="0" u="none" strike="noStrike" cap="none">
              <a:solidFill>
                <a:srgbClr val="FFFFFF"/>
              </a:solidFill>
              <a:latin typeface="Calibri"/>
              <a:ea typeface="Calibri"/>
              <a:cs typeface="Calibri"/>
              <a:sym typeface="Calibri"/>
            </a:endParaRPr>
          </a:p>
        </p:txBody>
      </p:sp>
      <p:sp>
        <p:nvSpPr>
          <p:cNvPr id="285" name="Shape 285"/>
          <p:cNvSpPr/>
          <p:nvPr/>
        </p:nvSpPr>
        <p:spPr>
          <a:xfrm>
            <a:off x="552450" y="0"/>
            <a:ext cx="9353550" cy="5969046"/>
          </a:xfrm>
          <a:custGeom>
            <a:avLst/>
            <a:gdLst/>
            <a:ahLst/>
            <a:cxnLst/>
            <a:rect l="0" t="0" r="0" b="0"/>
            <a:pathLst>
              <a:path w="120000" h="120000" extrusionOk="0">
                <a:moveTo>
                  <a:pt x="0" y="0"/>
                </a:moveTo>
                <a:cubicBezTo>
                  <a:pt x="0" y="106978"/>
                  <a:pt x="0" y="106978"/>
                  <a:pt x="0" y="106978"/>
                </a:cubicBezTo>
                <a:cubicBezTo>
                  <a:pt x="40" y="109276"/>
                  <a:pt x="772" y="113936"/>
                  <a:pt x="2560" y="116425"/>
                </a:cubicBezTo>
                <a:cubicBezTo>
                  <a:pt x="4308" y="118914"/>
                  <a:pt x="5691" y="119425"/>
                  <a:pt x="6869" y="119680"/>
                </a:cubicBezTo>
                <a:cubicBezTo>
                  <a:pt x="8008" y="120000"/>
                  <a:pt x="9349" y="119425"/>
                  <a:pt x="9918" y="119361"/>
                </a:cubicBezTo>
                <a:cubicBezTo>
                  <a:pt x="120000" y="70404"/>
                  <a:pt x="120000" y="70404"/>
                  <a:pt x="120000" y="70404"/>
                </a:cubicBezTo>
              </a:path>
            </a:pathLst>
          </a:custGeom>
          <a:noFill/>
          <a:ln w="19050" cap="flat" cmpd="sng">
            <a:solidFill>
              <a:srgbClr val="A5A5A5"/>
            </a:solidFill>
            <a:prstDash val="solid"/>
            <a:miter lim="800000"/>
            <a:headEnd type="none" w="med" len="med"/>
            <a:tailEnd type="none" w="med" len="med"/>
          </a:ln>
        </p:spPr>
        <p:txBody>
          <a:bodyPr wrap="square" lIns="91425" tIns="45700" rIns="91425" bIns="45700" anchor="t" anchorCtr="0">
            <a:noAutofit/>
          </a:bodyPr>
          <a:lstStyle/>
          <a:p>
            <a:pPr marL="0" marR="0" lvl="0" indent="0" algn="l" rtl="0">
              <a:spcBef>
                <a:spcPts val="0"/>
              </a:spcBef>
              <a:buNone/>
            </a:pPr>
            <a:endParaRPr sz="1800" b="0" i="0" u="none" strike="noStrike" cap="none">
              <a:solidFill>
                <a:srgbClr val="58595B"/>
              </a:solidFill>
              <a:latin typeface="Calibri"/>
              <a:ea typeface="Calibri"/>
              <a:cs typeface="Calibri"/>
              <a:sym typeface="Calibri"/>
            </a:endParaRPr>
          </a:p>
        </p:txBody>
      </p:sp>
      <p:sp>
        <p:nvSpPr>
          <p:cNvPr id="286" name="Shape 286"/>
          <p:cNvSpPr txBox="1">
            <a:spLocks noGrp="1"/>
          </p:cNvSpPr>
          <p:nvPr>
            <p:ph type="title"/>
          </p:nvPr>
        </p:nvSpPr>
        <p:spPr>
          <a:xfrm>
            <a:off x="825508" y="563563"/>
            <a:ext cx="8239126" cy="370558"/>
          </a:xfrm>
          <a:prstGeom prst="rect">
            <a:avLst/>
          </a:prstGeom>
          <a:noFill/>
          <a:ln>
            <a:noFill/>
          </a:ln>
        </p:spPr>
        <p:txBody>
          <a:bodyPr wrap="square" lIns="91425" tIns="91425" rIns="91425" bIns="91425" anchor="t" anchorCtr="0"/>
          <a:lstStyle>
            <a:lvl1pPr marL="0" marR="0" lvl="0" indent="0" algn="l" rtl="0">
              <a:lnSpc>
                <a:spcPct val="85000"/>
              </a:lnSpc>
              <a:spcBef>
                <a:spcPts val="0"/>
              </a:spcBef>
              <a:buClr>
                <a:srgbClr val="DA1B2C"/>
              </a:buClr>
              <a:buSzPts val="3600"/>
              <a:buFont typeface="Calibri"/>
              <a:buNone/>
              <a:defRPr sz="3600" b="1" i="0" u="none" strike="noStrike" cap="none">
                <a:solidFill>
                  <a:srgbClr val="DA1B2C"/>
                </a:solidFill>
                <a:latin typeface="Calibri"/>
                <a:ea typeface="Calibri"/>
                <a:cs typeface="Calibri"/>
                <a:sym typeface="Calibri"/>
              </a:defRPr>
            </a:lvl1pPr>
            <a:lvl2pPr lvl="1" indent="0">
              <a:spcBef>
                <a:spcPts val="0"/>
              </a:spcBef>
              <a:buSzPts val="1400"/>
              <a:buNone/>
              <a:defRPr sz="1800"/>
            </a:lvl2pPr>
            <a:lvl3pPr lvl="2" indent="0">
              <a:spcBef>
                <a:spcPts val="0"/>
              </a:spcBef>
              <a:buSzPts val="1400"/>
              <a:buNone/>
              <a:defRPr sz="1800"/>
            </a:lvl3pPr>
            <a:lvl4pPr lvl="3" indent="0">
              <a:spcBef>
                <a:spcPts val="0"/>
              </a:spcBef>
              <a:buSzPts val="1400"/>
              <a:buNone/>
              <a:defRPr sz="1800"/>
            </a:lvl4pPr>
            <a:lvl5pPr lvl="4" indent="0">
              <a:spcBef>
                <a:spcPts val="0"/>
              </a:spcBef>
              <a:buSzPts val="1400"/>
              <a:buNone/>
              <a:defRPr sz="1800"/>
            </a:lvl5pPr>
            <a:lvl6pPr lvl="5" indent="0">
              <a:spcBef>
                <a:spcPts val="0"/>
              </a:spcBef>
              <a:buSzPts val="1400"/>
              <a:buNone/>
              <a:defRPr sz="1800"/>
            </a:lvl6pPr>
            <a:lvl7pPr lvl="6" indent="0">
              <a:spcBef>
                <a:spcPts val="0"/>
              </a:spcBef>
              <a:buSzPts val="1400"/>
              <a:buNone/>
              <a:defRPr sz="1800"/>
            </a:lvl7pPr>
            <a:lvl8pPr lvl="7" indent="0">
              <a:spcBef>
                <a:spcPts val="0"/>
              </a:spcBef>
              <a:buSzPts val="1400"/>
              <a:buNone/>
              <a:defRPr sz="1800"/>
            </a:lvl8pPr>
            <a:lvl9pPr lvl="8" indent="0">
              <a:spcBef>
                <a:spcPts val="0"/>
              </a:spcBef>
              <a:buSzPts val="1400"/>
              <a:buNone/>
              <a:defRPr sz="1800"/>
            </a:lvl9pPr>
          </a:lstStyle>
          <a:p>
            <a:endParaRPr/>
          </a:p>
        </p:txBody>
      </p:sp>
      <p:sp>
        <p:nvSpPr>
          <p:cNvPr id="287" name="Shape 287"/>
          <p:cNvSpPr txBox="1">
            <a:spLocks noGrp="1"/>
          </p:cNvSpPr>
          <p:nvPr>
            <p:ph type="body" idx="1"/>
          </p:nvPr>
        </p:nvSpPr>
        <p:spPr>
          <a:xfrm>
            <a:off x="825503" y="1436729"/>
            <a:ext cx="5385933" cy="1692771"/>
          </a:xfrm>
          <a:prstGeom prst="rect">
            <a:avLst/>
          </a:prstGeom>
          <a:noFill/>
          <a:ln>
            <a:noFill/>
          </a:ln>
        </p:spPr>
        <p:txBody>
          <a:bodyPr wrap="square" lIns="91425" tIns="91425" rIns="91425" bIns="91425" anchor="t" anchorCtr="0"/>
          <a:lstStyle>
            <a:lvl1pPr marL="0" marR="0" lvl="0" indent="0" algn="l" rtl="0">
              <a:spcBef>
                <a:spcPts val="0"/>
              </a:spcBef>
              <a:spcAft>
                <a:spcPts val="600"/>
              </a:spcAft>
              <a:buClr>
                <a:schemeClr val="dk1"/>
              </a:buClr>
              <a:buSzPts val="1800"/>
              <a:buFont typeface="Arial"/>
              <a:buNone/>
              <a:defRPr sz="1800" b="1" i="0" u="none" strike="noStrike" cap="none">
                <a:solidFill>
                  <a:schemeClr val="dk1"/>
                </a:solidFill>
                <a:latin typeface="Calibri"/>
                <a:ea typeface="Calibri"/>
                <a:cs typeface="Calibri"/>
                <a:sym typeface="Calibri"/>
              </a:defRPr>
            </a:lvl1pPr>
            <a:lvl2pPr marL="0" marR="0" lvl="1" indent="0" algn="l" rtl="0">
              <a:spcBef>
                <a:spcPts val="0"/>
              </a:spcBef>
              <a:spcAft>
                <a:spcPts val="600"/>
              </a:spcAft>
              <a:buClr>
                <a:schemeClr val="dk1"/>
              </a:buClr>
              <a:buSzPts val="1800"/>
              <a:buFont typeface="Arial"/>
              <a:buNone/>
              <a:defRPr sz="1800" b="0" i="0" u="none" strike="noStrike" cap="none">
                <a:solidFill>
                  <a:schemeClr val="dk1"/>
                </a:solidFill>
                <a:latin typeface="Calibri"/>
                <a:ea typeface="Calibri"/>
                <a:cs typeface="Calibri"/>
                <a:sym typeface="Calibri"/>
              </a:defRPr>
            </a:lvl2pPr>
            <a:lvl3pPr marL="222250" marR="0" lvl="2" indent="-107950" algn="l" rtl="0">
              <a:spcBef>
                <a:spcPts val="0"/>
              </a:spcBef>
              <a:spcAft>
                <a:spcPts val="600"/>
              </a:spcAft>
              <a:buClr>
                <a:srgbClr val="95AABA"/>
              </a:buClr>
              <a:buSzPts val="1800"/>
              <a:buFont typeface="Calibri"/>
              <a:buChar char="•"/>
              <a:defRPr sz="1800" b="0" i="0" u="none" strike="noStrike" cap="none">
                <a:solidFill>
                  <a:schemeClr val="dk1"/>
                </a:solidFill>
                <a:latin typeface="Calibri"/>
                <a:ea typeface="Calibri"/>
                <a:cs typeface="Calibri"/>
                <a:sym typeface="Calibri"/>
              </a:defRPr>
            </a:lvl3pPr>
            <a:lvl4pPr marL="457200" marR="0" lvl="3" indent="-114300" algn="l" rtl="0">
              <a:spcBef>
                <a:spcPts val="0"/>
              </a:spcBef>
              <a:spcAft>
                <a:spcPts val="600"/>
              </a:spcAft>
              <a:buClr>
                <a:schemeClr val="dk2"/>
              </a:buClr>
              <a:buSzPts val="1800"/>
              <a:buFont typeface="Calibri"/>
              <a:buChar char="•"/>
              <a:defRPr sz="1800" b="0" i="0" u="none" strike="noStrike" cap="none">
                <a:solidFill>
                  <a:schemeClr val="dk1"/>
                </a:solidFill>
                <a:latin typeface="Calibri"/>
                <a:ea typeface="Calibri"/>
                <a:cs typeface="Calibri"/>
                <a:sym typeface="Calibri"/>
              </a:defRPr>
            </a:lvl4pPr>
            <a:lvl5pPr marL="714375" marR="0" lvl="4" indent="-120650" algn="l" rtl="0">
              <a:spcBef>
                <a:spcPts val="0"/>
              </a:spcBef>
              <a:spcAft>
                <a:spcPts val="600"/>
              </a:spcAft>
              <a:buClr>
                <a:schemeClr val="dk2"/>
              </a:buClr>
              <a:buSzPts val="1800"/>
              <a:buFont typeface="Calibri"/>
              <a:buChar char="─"/>
              <a:defRPr sz="1800" b="0" i="0" u="none" strike="noStrike" cap="none">
                <a:solidFill>
                  <a:schemeClr val="dk1"/>
                </a:solidFill>
                <a:latin typeface="Calibri"/>
                <a:ea typeface="Calibri"/>
                <a:cs typeface="Calibri"/>
                <a:sym typeface="Calibri"/>
              </a:defRPr>
            </a:lvl5pPr>
            <a:lvl6pPr marL="936625" marR="0" lvl="5" indent="-100012" algn="l" rtl="0">
              <a:spcBef>
                <a:spcPts val="0"/>
              </a:spcBef>
              <a:spcAft>
                <a:spcPts val="600"/>
              </a:spcAft>
              <a:buClr>
                <a:schemeClr val="dk2"/>
              </a:buClr>
              <a:buSzPts val="1800"/>
              <a:buFont typeface="Calibri"/>
              <a:buChar char="−"/>
              <a:defRPr sz="1800" b="0" i="0" u="none" strike="noStrike" cap="none">
                <a:solidFill>
                  <a:schemeClr val="dk1"/>
                </a:solidFill>
                <a:latin typeface="Calibri"/>
                <a:ea typeface="Calibri"/>
                <a:cs typeface="Calibri"/>
                <a:sym typeface="Calibri"/>
              </a:defRPr>
            </a:lvl6pPr>
            <a:lvl7pPr marL="0" marR="0" lvl="6" indent="0" algn="l" rtl="0">
              <a:spcBef>
                <a:spcPts val="0"/>
              </a:spcBef>
              <a:spcAft>
                <a:spcPts val="60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L="209550" marR="0" lvl="7" indent="-95250" algn="l" rtl="0">
              <a:spcBef>
                <a:spcPts val="0"/>
              </a:spcBef>
              <a:spcAft>
                <a:spcPts val="600"/>
              </a:spcAft>
              <a:buClr>
                <a:schemeClr val="dk1"/>
              </a:buClr>
              <a:buSzPts val="1800"/>
              <a:buFont typeface="Calibri"/>
              <a:buAutoNum type="arabicPeriod"/>
              <a:defRPr sz="1800" b="0" i="0" u="none" strike="noStrike" cap="none">
                <a:solidFill>
                  <a:schemeClr val="dk1"/>
                </a:solidFill>
                <a:latin typeface="Calibri"/>
                <a:ea typeface="Calibri"/>
                <a:cs typeface="Calibri"/>
                <a:sym typeface="Calibri"/>
              </a:defRPr>
            </a:lvl8pPr>
            <a:lvl9pPr marL="473075" marR="0" lvl="8" indent="-122238" algn="l" rtl="0">
              <a:spcBef>
                <a:spcPts val="0"/>
              </a:spcBef>
              <a:spcAft>
                <a:spcPts val="600"/>
              </a:spcAft>
              <a:buClr>
                <a:schemeClr val="dk1"/>
              </a:buClr>
              <a:buSzPts val="1800"/>
              <a:buFont typeface="Calibri"/>
              <a:buAutoNum type="alphaLcPeriod"/>
              <a:defRPr sz="1800" b="0" i="0" u="none" strike="noStrike" cap="none">
                <a:solidFill>
                  <a:schemeClr val="dk1"/>
                </a:solidFill>
                <a:latin typeface="Calibri"/>
                <a:ea typeface="Calibri"/>
                <a:cs typeface="Calibri"/>
                <a:sym typeface="Calibri"/>
              </a:defRPr>
            </a:lvl9pPr>
          </a:lstStyle>
          <a:p>
            <a:endParaRPr/>
          </a:p>
        </p:txBody>
      </p:sp>
      <p:pic>
        <p:nvPicPr>
          <p:cNvPr id="288" name="Shape 288" descr="Divisional_logo-01.png"/>
          <p:cNvPicPr preferRelativeResize="0"/>
          <p:nvPr/>
        </p:nvPicPr>
        <p:blipFill rotWithShape="1">
          <a:blip r:embed="rId2">
            <a:alphaModFix/>
          </a:blip>
          <a:srcRect r="3302" b="7501"/>
          <a:stretch/>
        </p:blipFill>
        <p:spPr>
          <a:xfrm>
            <a:off x="6688033" y="5652109"/>
            <a:ext cx="3223433" cy="1188999"/>
          </a:xfrm>
          <a:prstGeom prst="rect">
            <a:avLst/>
          </a:prstGeom>
          <a:noFill/>
          <a:ln>
            <a:noFill/>
          </a:ln>
        </p:spPr>
      </p:pic>
      <p:sp>
        <p:nvSpPr>
          <p:cNvPr id="289" name="Shape 289"/>
          <p:cNvSpPr/>
          <p:nvPr/>
        </p:nvSpPr>
        <p:spPr>
          <a:xfrm>
            <a:off x="698090" y="6312310"/>
            <a:ext cx="2335712" cy="314632"/>
          </a:xfrm>
          <a:prstGeom prst="rect">
            <a:avLst/>
          </a:prstGeom>
          <a:solidFill>
            <a:schemeClr val="lt1"/>
          </a:solidFill>
          <a:ln>
            <a:noFill/>
          </a:ln>
        </p:spPr>
        <p:txBody>
          <a:bodyPr wrap="square" lIns="72000" tIns="72000" rIns="72000" bIns="72000" anchor="ctr" anchorCtr="1">
            <a:noAutofit/>
          </a:bodyPr>
          <a:lstStyle/>
          <a:p>
            <a:pPr marL="0" marR="0" lvl="0" indent="0" algn="ctr" rtl="0">
              <a:spcBef>
                <a:spcPts val="0"/>
              </a:spcBef>
              <a:buNone/>
            </a:pPr>
            <a:endParaRPr sz="1400" b="0" i="0" u="none" strike="noStrike" cap="none">
              <a:solidFill>
                <a:srgbClr val="FFFFFF"/>
              </a:solidFill>
              <a:latin typeface="Calibri"/>
              <a:ea typeface="Calibri"/>
              <a:cs typeface="Calibri"/>
              <a:sym typeface="Calibri"/>
            </a:endParaRPr>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273731" y="274639"/>
            <a:ext cx="5273766" cy="387213"/>
          </a:xfrm>
        </p:spPr>
        <p:txBody>
          <a:bodyPr>
            <a:noAutofit/>
          </a:bodyPr>
          <a:lstStyle>
            <a:lvl1pPr algn="r">
              <a:defRPr sz="2000">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r>
              <a:rPr lang="en-US" dirty="0"/>
              <a:t>Click to edit Master title style</a:t>
            </a:r>
          </a:p>
        </p:txBody>
      </p:sp>
      <p:sp>
        <p:nvSpPr>
          <p:cNvPr id="3" name="Content Placeholder 2"/>
          <p:cNvSpPr>
            <a:spLocks noGrp="1"/>
          </p:cNvSpPr>
          <p:nvPr>
            <p:ph idx="1" hasCustomPrompt="1"/>
          </p:nvPr>
        </p:nvSpPr>
        <p:spPr>
          <a:xfrm>
            <a:off x="896257" y="1600201"/>
            <a:ext cx="8651240" cy="4525963"/>
          </a:xfrm>
        </p:spPr>
        <p:txBody>
          <a:bodyPr/>
          <a:lstStyle>
            <a:lvl1pPr marL="457200" marR="0" indent="-457200" algn="l" defTabSz="457200" rtl="0" eaLnBrk="1" fontAlgn="auto" latinLnBrk="0" hangingPunct="1">
              <a:lnSpc>
                <a:spcPct val="100000"/>
              </a:lnSpc>
              <a:spcBef>
                <a:spcPct val="20000"/>
              </a:spcBef>
              <a:spcAft>
                <a:spcPts val="0"/>
              </a:spcAft>
              <a:buClrTx/>
              <a:buSzPct val="120000"/>
              <a:buFontTx/>
              <a:buBlip>
                <a:blip r:embed="rId2"/>
              </a:buBlip>
              <a:tabLst/>
              <a:defRPr>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lvl1pPr>
            <a:lvl2pPr marL="914400" indent="-457200">
              <a:buSzPct val="120000"/>
              <a:buFontTx/>
              <a:buBlip>
                <a:blip r:embed="rId2"/>
              </a:buBlip>
              <a:defRPr>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lvl2pPr>
            <a:lvl3pPr marL="1257300" indent="-342900">
              <a:buSzPct val="120000"/>
              <a:buFontTx/>
              <a:buBlip>
                <a:blip r:embed="rId2"/>
              </a:buBlip>
              <a:defRPr>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lvl3pPr>
            <a:lvl4pPr marL="1714500" indent="-342900">
              <a:buSzPct val="120000"/>
              <a:buFontTx/>
              <a:buBlip>
                <a:blip r:embed="rId2"/>
              </a:buBlip>
              <a:defRPr>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lvl4pPr>
            <a:lvl5pPr marL="2171700" indent="-342900">
              <a:buSzPct val="120000"/>
              <a:buFontTx/>
              <a:buBlip>
                <a:blip r:embed="rId2"/>
              </a:buBlip>
              <a:defRPr>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lvl5pPr>
          </a:lstStyle>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lang="pl-PL" sz="3200" dirty="0" err="1">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rPr>
              <a:t>Lorem</a:t>
            </a:r>
            <a:r>
              <a:rPr lang="pl-PL" sz="3200" dirty="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rPr>
              <a:t> </a:t>
            </a:r>
            <a:r>
              <a:rPr lang="pl-PL" sz="3200" dirty="0" err="1">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rPr>
              <a:t>ipsum</a:t>
            </a:r>
            <a:endParaRPr lang="en-US" dirty="0"/>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752555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5"/>
            <a:ext cx="84201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05BC8B7-0F10-4311-ACC8-8A37F615F042}" type="datetimeFigureOut">
              <a:rPr lang="en-US" smtClean="0"/>
              <a:t>10/1/2020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5DC1C8-C005-44A2-B021-3AB65B6E706E}" type="slidenum">
              <a:rPr lang="en-US" smtClean="0"/>
              <a:t>‹#›</a:t>
            </a:fld>
            <a:endParaRPr lang="en-US"/>
          </a:p>
        </p:txBody>
      </p:sp>
    </p:spTree>
    <p:extLst>
      <p:ext uri="{BB962C8B-B14F-4D97-AF65-F5344CB8AC3E}">
        <p14:creationId xmlns:p14="http://schemas.microsoft.com/office/powerpoint/2010/main" val="10019397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5BC8B7-0F10-4311-ACC8-8A37F615F042}" type="datetimeFigureOut">
              <a:rPr lang="en-US" smtClean="0"/>
              <a:t>10/1/2020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5DC1C8-C005-44A2-B021-3AB65B6E706E}" type="slidenum">
              <a:rPr lang="en-US" smtClean="0"/>
              <a:t>‹#›</a:t>
            </a:fld>
            <a:endParaRPr lang="en-US"/>
          </a:p>
        </p:txBody>
      </p:sp>
    </p:spTree>
    <p:extLst>
      <p:ext uri="{BB962C8B-B14F-4D97-AF65-F5344CB8AC3E}">
        <p14:creationId xmlns:p14="http://schemas.microsoft.com/office/powerpoint/2010/main" val="32895832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638" y="4406900"/>
            <a:ext cx="84201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82638"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05BC8B7-0F10-4311-ACC8-8A37F615F042}" type="datetimeFigureOut">
              <a:rPr lang="en-US" smtClean="0"/>
              <a:t>10/1/2020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5DC1C8-C005-44A2-B021-3AB65B6E706E}" type="slidenum">
              <a:rPr lang="en-US" smtClean="0"/>
              <a:t>‹#›</a:t>
            </a:fld>
            <a:endParaRPr lang="en-US"/>
          </a:p>
        </p:txBody>
      </p:sp>
    </p:spTree>
    <p:extLst>
      <p:ext uri="{BB962C8B-B14F-4D97-AF65-F5344CB8AC3E}">
        <p14:creationId xmlns:p14="http://schemas.microsoft.com/office/powerpoint/2010/main" val="33081751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95300" y="1600200"/>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029200" y="1600200"/>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05BC8B7-0F10-4311-ACC8-8A37F615F042}" type="datetimeFigureOut">
              <a:rPr lang="en-US" smtClean="0"/>
              <a:t>10/1/2020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5DC1C8-C005-44A2-B021-3AB65B6E706E}" type="slidenum">
              <a:rPr lang="en-US" smtClean="0"/>
              <a:t>‹#›</a:t>
            </a:fld>
            <a:endParaRPr lang="en-US"/>
          </a:p>
        </p:txBody>
      </p:sp>
    </p:spTree>
    <p:extLst>
      <p:ext uri="{BB962C8B-B14F-4D97-AF65-F5344CB8AC3E}">
        <p14:creationId xmlns:p14="http://schemas.microsoft.com/office/powerpoint/2010/main" val="7134940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05BC8B7-0F10-4311-ACC8-8A37F615F042}" type="datetimeFigureOut">
              <a:rPr lang="en-US" smtClean="0"/>
              <a:t>10/1/2020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5DC1C8-C005-44A2-B021-3AB65B6E706E}" type="slidenum">
              <a:rPr lang="en-US" smtClean="0"/>
              <a:t>‹#›</a:t>
            </a:fld>
            <a:endParaRPr lang="en-US"/>
          </a:p>
        </p:txBody>
      </p:sp>
    </p:spTree>
    <p:extLst>
      <p:ext uri="{BB962C8B-B14F-4D97-AF65-F5344CB8AC3E}">
        <p14:creationId xmlns:p14="http://schemas.microsoft.com/office/powerpoint/2010/main" val="27283328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05BC8B7-0F10-4311-ACC8-8A37F615F042}" type="datetimeFigureOut">
              <a:rPr lang="en-US" smtClean="0"/>
              <a:t>10/1/2020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5DC1C8-C005-44A2-B021-3AB65B6E706E}" type="slidenum">
              <a:rPr lang="en-US" smtClean="0"/>
              <a:t>‹#›</a:t>
            </a:fld>
            <a:endParaRPr lang="en-US"/>
          </a:p>
        </p:txBody>
      </p:sp>
    </p:spTree>
    <p:extLst>
      <p:ext uri="{BB962C8B-B14F-4D97-AF65-F5344CB8AC3E}">
        <p14:creationId xmlns:p14="http://schemas.microsoft.com/office/powerpoint/2010/main" val="1891443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5BC8B7-0F10-4311-ACC8-8A37F615F042}" type="datetimeFigureOut">
              <a:rPr lang="en-US" smtClean="0"/>
              <a:t>10/1/2020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C5DC1C8-C005-44A2-B021-3AB65B6E706E}" type="slidenum">
              <a:rPr lang="en-US" smtClean="0"/>
              <a:t>‹#›</a:t>
            </a:fld>
            <a:endParaRPr lang="en-US"/>
          </a:p>
        </p:txBody>
      </p:sp>
    </p:spTree>
    <p:extLst>
      <p:ext uri="{BB962C8B-B14F-4D97-AF65-F5344CB8AC3E}">
        <p14:creationId xmlns:p14="http://schemas.microsoft.com/office/powerpoint/2010/main" val="24427617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cSld name="1_Section divider 1">
    <p:bg>
      <p:bgPr>
        <a:solidFill>
          <a:schemeClr val="lt1"/>
        </a:solidFill>
        <a:effectLst/>
      </p:bgPr>
    </p:bg>
    <p:spTree>
      <p:nvGrpSpPr>
        <p:cNvPr id="1" name="Shape 224"/>
        <p:cNvGrpSpPr/>
        <p:nvPr/>
      </p:nvGrpSpPr>
      <p:grpSpPr>
        <a:xfrm>
          <a:off x="0" y="0"/>
          <a:ext cx="0" cy="0"/>
          <a:chOff x="0" y="0"/>
          <a:chExt cx="0" cy="0"/>
        </a:xfrm>
      </p:grpSpPr>
      <p:sp>
        <p:nvSpPr>
          <p:cNvPr id="225" name="Shape 225"/>
          <p:cNvSpPr/>
          <p:nvPr/>
        </p:nvSpPr>
        <p:spPr>
          <a:xfrm>
            <a:off x="17" y="-3361"/>
            <a:ext cx="9904799" cy="6150162"/>
          </a:xfrm>
          <a:prstGeom prst="rect">
            <a:avLst/>
          </a:prstGeom>
          <a:solidFill>
            <a:srgbClr val="4E4E4E"/>
          </a:solidFill>
          <a:ln>
            <a:noFill/>
          </a:ln>
        </p:spPr>
        <p:txBody>
          <a:bodyPr wrap="square" lIns="72000" tIns="72000" rIns="72000" bIns="72000" anchor="ctr" anchorCtr="1">
            <a:noAutofit/>
          </a:bodyPr>
          <a:lstStyle/>
          <a:p>
            <a:pPr marL="0" marR="0" lvl="0" indent="0" algn="ctr" rtl="0">
              <a:spcBef>
                <a:spcPts val="0"/>
              </a:spcBef>
              <a:buNone/>
            </a:pPr>
            <a:endParaRPr sz="1400" b="0" i="0" u="none" strike="noStrike" cap="none">
              <a:solidFill>
                <a:srgbClr val="FFFFFF"/>
              </a:solidFill>
              <a:latin typeface="Calibri"/>
              <a:ea typeface="Calibri"/>
              <a:cs typeface="Calibri"/>
              <a:sym typeface="Calibri"/>
            </a:endParaRPr>
          </a:p>
        </p:txBody>
      </p:sp>
      <p:sp>
        <p:nvSpPr>
          <p:cNvPr id="226" name="Shape 226"/>
          <p:cNvSpPr/>
          <p:nvPr/>
        </p:nvSpPr>
        <p:spPr>
          <a:xfrm>
            <a:off x="1200" y="-393729"/>
            <a:ext cx="9903602" cy="6781056"/>
          </a:xfrm>
          <a:custGeom>
            <a:avLst/>
            <a:gdLst/>
            <a:ahLst/>
            <a:cxnLst/>
            <a:rect l="0" t="0" r="0" b="0"/>
            <a:pathLst>
              <a:path w="120000" h="120000" extrusionOk="0">
                <a:moveTo>
                  <a:pt x="14081" y="111222"/>
                </a:moveTo>
                <a:cubicBezTo>
                  <a:pt x="10118" y="111222"/>
                  <a:pt x="6886" y="106888"/>
                  <a:pt x="6540" y="101333"/>
                </a:cubicBezTo>
                <a:cubicBezTo>
                  <a:pt x="6502" y="101111"/>
                  <a:pt x="6502" y="100777"/>
                  <a:pt x="6502" y="100444"/>
                </a:cubicBezTo>
                <a:cubicBezTo>
                  <a:pt x="6502" y="0"/>
                  <a:pt x="6502" y="0"/>
                  <a:pt x="6502" y="0"/>
                </a:cubicBezTo>
                <a:cubicBezTo>
                  <a:pt x="0" y="0"/>
                  <a:pt x="0" y="0"/>
                  <a:pt x="0" y="0"/>
                </a:cubicBezTo>
                <a:cubicBezTo>
                  <a:pt x="0" y="120000"/>
                  <a:pt x="0" y="120000"/>
                  <a:pt x="0" y="120000"/>
                </a:cubicBezTo>
                <a:cubicBezTo>
                  <a:pt x="119999" y="120000"/>
                  <a:pt x="119999" y="120000"/>
                  <a:pt x="119999" y="120000"/>
                </a:cubicBezTo>
                <a:cubicBezTo>
                  <a:pt x="119999" y="68055"/>
                  <a:pt x="119999" y="68055"/>
                  <a:pt x="119999" y="68055"/>
                </a:cubicBezTo>
                <a:cubicBezTo>
                  <a:pt x="119999" y="68055"/>
                  <a:pt x="16005" y="110833"/>
                  <a:pt x="15966" y="110833"/>
                </a:cubicBezTo>
                <a:cubicBezTo>
                  <a:pt x="15351" y="111055"/>
                  <a:pt x="14735" y="111222"/>
                  <a:pt x="14081" y="111222"/>
                </a:cubicBezTo>
                <a:close/>
              </a:path>
            </a:pathLst>
          </a:custGeom>
          <a:solidFill>
            <a:schemeClr val="lt1"/>
          </a:solidFill>
          <a:ln>
            <a:noFill/>
          </a:ln>
        </p:spPr>
        <p:txBody>
          <a:bodyPr wrap="square" lIns="91425" tIns="45700" rIns="91425" bIns="45700" anchor="t" anchorCtr="0">
            <a:noAutofit/>
          </a:bodyPr>
          <a:lstStyle/>
          <a:p>
            <a:pPr marL="0" marR="0" lvl="0" indent="0" algn="l" rtl="0">
              <a:spcBef>
                <a:spcPts val="0"/>
              </a:spcBef>
              <a:buNone/>
            </a:pPr>
            <a:endParaRPr sz="1800" b="0" i="0" u="none" strike="noStrike" cap="none">
              <a:solidFill>
                <a:srgbClr val="58595B"/>
              </a:solidFill>
              <a:latin typeface="Calibri"/>
              <a:ea typeface="Calibri"/>
              <a:cs typeface="Calibri"/>
              <a:sym typeface="Calibri"/>
            </a:endParaRPr>
          </a:p>
        </p:txBody>
      </p:sp>
      <p:sp>
        <p:nvSpPr>
          <p:cNvPr id="227" name="Shape 227"/>
          <p:cNvSpPr txBox="1">
            <a:spLocks noGrp="1"/>
          </p:cNvSpPr>
          <p:nvPr>
            <p:ph type="body" idx="1"/>
          </p:nvPr>
        </p:nvSpPr>
        <p:spPr>
          <a:xfrm>
            <a:off x="825500" y="4570413"/>
            <a:ext cx="2260600" cy="819150"/>
          </a:xfrm>
          <a:prstGeom prst="rect">
            <a:avLst/>
          </a:prstGeom>
          <a:noFill/>
          <a:ln>
            <a:noFill/>
          </a:ln>
        </p:spPr>
        <p:txBody>
          <a:bodyPr wrap="square" lIns="91425" tIns="91425" rIns="91425" bIns="91425" anchor="b" anchorCtr="0"/>
          <a:lstStyle>
            <a:lvl1pPr marL="0" marR="0" lvl="0" indent="0" algn="l" rtl="0">
              <a:lnSpc>
                <a:spcPct val="100000"/>
              </a:lnSpc>
              <a:spcBef>
                <a:spcPts val="0"/>
              </a:spcBef>
              <a:spcAft>
                <a:spcPts val="0"/>
              </a:spcAft>
              <a:buClr>
                <a:schemeClr val="dk1"/>
              </a:buClr>
              <a:buSzPts val="10800"/>
              <a:buFont typeface="Arial"/>
              <a:buNone/>
              <a:defRPr sz="10800" b="1" i="0" u="none" strike="noStrike" cap="none">
                <a:solidFill>
                  <a:schemeClr val="lt1"/>
                </a:solidFill>
                <a:latin typeface="Calibri"/>
                <a:ea typeface="Calibri"/>
                <a:cs typeface="Calibri"/>
                <a:sym typeface="Calibri"/>
              </a:defRPr>
            </a:lvl1pPr>
            <a:lvl2pPr marL="0" marR="0" lvl="1" indent="0" algn="l" rtl="0">
              <a:spcBef>
                <a:spcPts val="0"/>
              </a:spcBef>
              <a:spcAft>
                <a:spcPts val="600"/>
              </a:spcAft>
              <a:buClr>
                <a:schemeClr val="dk1"/>
              </a:buClr>
              <a:buSzPts val="1800"/>
              <a:buFont typeface="Arial"/>
              <a:buNone/>
              <a:defRPr sz="1800" b="0" i="0" u="none" strike="noStrike" cap="none">
                <a:solidFill>
                  <a:schemeClr val="dk1"/>
                </a:solidFill>
                <a:latin typeface="Calibri"/>
                <a:ea typeface="Calibri"/>
                <a:cs typeface="Calibri"/>
                <a:sym typeface="Calibri"/>
              </a:defRPr>
            </a:lvl2pPr>
            <a:lvl3pPr marL="222250" marR="0" lvl="2" indent="-107950" algn="l" rtl="0">
              <a:spcBef>
                <a:spcPts val="0"/>
              </a:spcBef>
              <a:spcAft>
                <a:spcPts val="600"/>
              </a:spcAft>
              <a:buClr>
                <a:srgbClr val="95AABA"/>
              </a:buClr>
              <a:buSzPts val="1800"/>
              <a:buFont typeface="Calibri"/>
              <a:buChar char="•"/>
              <a:defRPr sz="1800" b="0" i="0" u="none" strike="noStrike" cap="none">
                <a:solidFill>
                  <a:schemeClr val="dk1"/>
                </a:solidFill>
                <a:latin typeface="Calibri"/>
                <a:ea typeface="Calibri"/>
                <a:cs typeface="Calibri"/>
                <a:sym typeface="Calibri"/>
              </a:defRPr>
            </a:lvl3pPr>
            <a:lvl4pPr marL="457200" marR="0" lvl="3" indent="-114300" algn="l" rtl="0">
              <a:spcBef>
                <a:spcPts val="0"/>
              </a:spcBef>
              <a:spcAft>
                <a:spcPts val="600"/>
              </a:spcAft>
              <a:buClr>
                <a:schemeClr val="dk2"/>
              </a:buClr>
              <a:buSzPts val="1800"/>
              <a:buFont typeface="Calibri"/>
              <a:buChar char="•"/>
              <a:defRPr sz="1800" b="0" i="0" u="none" strike="noStrike" cap="none">
                <a:solidFill>
                  <a:schemeClr val="dk1"/>
                </a:solidFill>
                <a:latin typeface="Calibri"/>
                <a:ea typeface="Calibri"/>
                <a:cs typeface="Calibri"/>
                <a:sym typeface="Calibri"/>
              </a:defRPr>
            </a:lvl4pPr>
            <a:lvl5pPr marL="714375" marR="0" lvl="4" indent="-120650" algn="l" rtl="0">
              <a:spcBef>
                <a:spcPts val="0"/>
              </a:spcBef>
              <a:spcAft>
                <a:spcPts val="600"/>
              </a:spcAft>
              <a:buClr>
                <a:schemeClr val="dk2"/>
              </a:buClr>
              <a:buSzPts val="1800"/>
              <a:buFont typeface="Calibri"/>
              <a:buChar char="─"/>
              <a:defRPr sz="1800" b="0" i="0" u="none" strike="noStrike" cap="none">
                <a:solidFill>
                  <a:schemeClr val="dk1"/>
                </a:solidFill>
                <a:latin typeface="Calibri"/>
                <a:ea typeface="Calibri"/>
                <a:cs typeface="Calibri"/>
                <a:sym typeface="Calibri"/>
              </a:defRPr>
            </a:lvl5pPr>
            <a:lvl6pPr marL="936625" marR="0" lvl="5" indent="-100012" algn="l" rtl="0">
              <a:spcBef>
                <a:spcPts val="0"/>
              </a:spcBef>
              <a:spcAft>
                <a:spcPts val="600"/>
              </a:spcAft>
              <a:buClr>
                <a:schemeClr val="dk2"/>
              </a:buClr>
              <a:buSzPts val="1800"/>
              <a:buFont typeface="Calibri"/>
              <a:buChar char="−"/>
              <a:defRPr sz="1800" b="0" i="0" u="none" strike="noStrike" cap="none">
                <a:solidFill>
                  <a:schemeClr val="dk1"/>
                </a:solidFill>
                <a:latin typeface="Calibri"/>
                <a:ea typeface="Calibri"/>
                <a:cs typeface="Calibri"/>
                <a:sym typeface="Calibri"/>
              </a:defRPr>
            </a:lvl6pPr>
            <a:lvl7pPr marL="0" marR="0" lvl="6" indent="0" algn="l" rtl="0">
              <a:spcBef>
                <a:spcPts val="0"/>
              </a:spcBef>
              <a:spcAft>
                <a:spcPts val="60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L="209550" marR="0" lvl="7" indent="-95250" algn="l" rtl="0">
              <a:spcBef>
                <a:spcPts val="0"/>
              </a:spcBef>
              <a:spcAft>
                <a:spcPts val="600"/>
              </a:spcAft>
              <a:buClr>
                <a:schemeClr val="dk1"/>
              </a:buClr>
              <a:buSzPts val="1800"/>
              <a:buFont typeface="Calibri"/>
              <a:buAutoNum type="arabicPeriod"/>
              <a:defRPr sz="1800" b="0" i="0" u="none" strike="noStrike" cap="none">
                <a:solidFill>
                  <a:schemeClr val="dk1"/>
                </a:solidFill>
                <a:latin typeface="Calibri"/>
                <a:ea typeface="Calibri"/>
                <a:cs typeface="Calibri"/>
                <a:sym typeface="Calibri"/>
              </a:defRPr>
            </a:lvl8pPr>
            <a:lvl9pPr marL="473075" marR="0" lvl="8" indent="-122238" algn="l" rtl="0">
              <a:spcBef>
                <a:spcPts val="0"/>
              </a:spcBef>
              <a:spcAft>
                <a:spcPts val="600"/>
              </a:spcAft>
              <a:buClr>
                <a:schemeClr val="dk1"/>
              </a:buClr>
              <a:buSzPts val="1800"/>
              <a:buFont typeface="Calibri"/>
              <a:buAutoNum type="alphaLcPeriod"/>
              <a:defRPr sz="1800" b="0" i="0" u="none" strike="noStrike" cap="none">
                <a:solidFill>
                  <a:schemeClr val="dk1"/>
                </a:solidFill>
                <a:latin typeface="Calibri"/>
                <a:ea typeface="Calibri"/>
                <a:cs typeface="Calibri"/>
                <a:sym typeface="Calibri"/>
              </a:defRPr>
            </a:lvl9pPr>
          </a:lstStyle>
          <a:p>
            <a:endParaRPr/>
          </a:p>
        </p:txBody>
      </p:sp>
      <p:sp>
        <p:nvSpPr>
          <p:cNvPr id="228" name="Shape 228"/>
          <p:cNvSpPr/>
          <p:nvPr/>
        </p:nvSpPr>
        <p:spPr>
          <a:xfrm>
            <a:off x="9064625" y="-1"/>
            <a:ext cx="347663" cy="482041"/>
          </a:xfrm>
          <a:custGeom>
            <a:avLst/>
            <a:gdLst/>
            <a:ahLst/>
            <a:cxnLst/>
            <a:rect l="0" t="0" r="0" b="0"/>
            <a:pathLst>
              <a:path w="120000" h="120000" extrusionOk="0">
                <a:moveTo>
                  <a:pt x="0" y="0"/>
                </a:moveTo>
                <a:cubicBezTo>
                  <a:pt x="120000" y="0"/>
                  <a:pt x="120000" y="0"/>
                  <a:pt x="120000" y="0"/>
                </a:cubicBezTo>
                <a:cubicBezTo>
                  <a:pt x="120000" y="100975"/>
                  <a:pt x="120000" y="100975"/>
                  <a:pt x="120000" y="100975"/>
                </a:cubicBezTo>
                <a:cubicBezTo>
                  <a:pt x="13000" y="120000"/>
                  <a:pt x="13000" y="120000"/>
                  <a:pt x="13000" y="120000"/>
                </a:cubicBezTo>
                <a:cubicBezTo>
                  <a:pt x="12000" y="120000"/>
                  <a:pt x="11000" y="120000"/>
                  <a:pt x="10000" y="120000"/>
                </a:cubicBezTo>
                <a:cubicBezTo>
                  <a:pt x="4000" y="120000"/>
                  <a:pt x="0" y="117073"/>
                  <a:pt x="0" y="114146"/>
                </a:cubicBezTo>
                <a:lnTo>
                  <a:pt x="0" y="0"/>
                </a:lnTo>
                <a:close/>
              </a:path>
            </a:pathLst>
          </a:custGeom>
          <a:solidFill>
            <a:schemeClr val="lt1"/>
          </a:solidFill>
          <a:ln>
            <a:noFill/>
          </a:ln>
        </p:spPr>
        <p:txBody>
          <a:bodyPr wrap="square" lIns="0" tIns="0" rIns="0" bIns="36000" anchor="ctr" anchorCtr="1">
            <a:noAutofit/>
          </a:bodyPr>
          <a:lstStyle/>
          <a:p>
            <a:pPr marL="0" marR="0" lvl="0" indent="0" algn="ctr" rtl="0">
              <a:spcBef>
                <a:spcPts val="0"/>
              </a:spcBef>
              <a:buNone/>
            </a:pPr>
            <a:fld id="{00000000-1234-1234-1234-123412341234}" type="slidenum">
              <a:rPr lang="en-GB" sz="1200" b="0" i="0" u="none" strike="noStrike" cap="none">
                <a:solidFill>
                  <a:srgbClr val="7F7F7F"/>
                </a:solidFill>
                <a:latin typeface="Calibri"/>
                <a:ea typeface="Calibri"/>
                <a:cs typeface="Calibri"/>
                <a:sym typeface="Calibri"/>
              </a:rPr>
              <a:t>‹#›</a:t>
            </a:fld>
            <a:endParaRPr lang="en-GB" sz="1200" b="0" i="0" u="none" strike="noStrike" cap="none">
              <a:solidFill>
                <a:srgbClr val="7F7F7F"/>
              </a:solidFill>
              <a:latin typeface="Calibri"/>
              <a:ea typeface="Calibri"/>
              <a:cs typeface="Calibri"/>
              <a:sym typeface="Calibri"/>
            </a:endParaRPr>
          </a:p>
        </p:txBody>
      </p:sp>
      <p:sp>
        <p:nvSpPr>
          <p:cNvPr id="229" name="Shape 229"/>
          <p:cNvSpPr txBox="1">
            <a:spLocks noGrp="1"/>
          </p:cNvSpPr>
          <p:nvPr>
            <p:ph type="title"/>
          </p:nvPr>
        </p:nvSpPr>
        <p:spPr>
          <a:xfrm>
            <a:off x="825508" y="538163"/>
            <a:ext cx="8239126" cy="370558"/>
          </a:xfrm>
          <a:prstGeom prst="rect">
            <a:avLst/>
          </a:prstGeom>
          <a:noFill/>
          <a:ln>
            <a:noFill/>
          </a:ln>
        </p:spPr>
        <p:txBody>
          <a:bodyPr wrap="square" lIns="91425" tIns="91425" rIns="91425" bIns="91425" anchor="t" anchorCtr="0"/>
          <a:lstStyle>
            <a:lvl1pPr marL="0" marR="0" lvl="0" indent="0" algn="l" rtl="0">
              <a:spcBef>
                <a:spcPts val="0"/>
              </a:spcBef>
              <a:buClr>
                <a:schemeClr val="lt1"/>
              </a:buClr>
              <a:buSzPts val="2600"/>
              <a:buFont typeface="Calibri"/>
              <a:buNone/>
              <a:defRPr sz="2600" b="1" i="0" u="none" strike="noStrike" cap="none">
                <a:solidFill>
                  <a:schemeClr val="lt1"/>
                </a:solidFill>
                <a:latin typeface="Calibri"/>
                <a:ea typeface="Calibri"/>
                <a:cs typeface="Calibri"/>
                <a:sym typeface="Calibri"/>
              </a:defRPr>
            </a:lvl1pPr>
            <a:lvl2pPr lvl="1" indent="0">
              <a:spcBef>
                <a:spcPts val="0"/>
              </a:spcBef>
              <a:buSzPts val="1400"/>
              <a:buNone/>
              <a:defRPr sz="1800"/>
            </a:lvl2pPr>
            <a:lvl3pPr lvl="2" indent="0">
              <a:spcBef>
                <a:spcPts val="0"/>
              </a:spcBef>
              <a:buSzPts val="1400"/>
              <a:buNone/>
              <a:defRPr sz="1800"/>
            </a:lvl3pPr>
            <a:lvl4pPr lvl="3" indent="0">
              <a:spcBef>
                <a:spcPts val="0"/>
              </a:spcBef>
              <a:buSzPts val="1400"/>
              <a:buNone/>
              <a:defRPr sz="1800"/>
            </a:lvl4pPr>
            <a:lvl5pPr lvl="4" indent="0">
              <a:spcBef>
                <a:spcPts val="0"/>
              </a:spcBef>
              <a:buSzPts val="1400"/>
              <a:buNone/>
              <a:defRPr sz="1800"/>
            </a:lvl5pPr>
            <a:lvl6pPr lvl="5" indent="0">
              <a:spcBef>
                <a:spcPts val="0"/>
              </a:spcBef>
              <a:buSzPts val="1400"/>
              <a:buNone/>
              <a:defRPr sz="1800"/>
            </a:lvl6pPr>
            <a:lvl7pPr lvl="6" indent="0">
              <a:spcBef>
                <a:spcPts val="0"/>
              </a:spcBef>
              <a:buSzPts val="1400"/>
              <a:buNone/>
              <a:defRPr sz="1800"/>
            </a:lvl7pPr>
            <a:lvl8pPr lvl="7" indent="0">
              <a:spcBef>
                <a:spcPts val="0"/>
              </a:spcBef>
              <a:buSzPts val="1400"/>
              <a:buNone/>
              <a:defRPr sz="1800"/>
            </a:lvl8pPr>
            <a:lvl9pPr lvl="8" indent="0">
              <a:spcBef>
                <a:spcPts val="0"/>
              </a:spcBef>
              <a:buSzPts val="1400"/>
              <a:buNone/>
              <a:defRPr sz="1800"/>
            </a:lvl9pPr>
          </a:lstStyle>
          <a:p>
            <a:endParaRPr/>
          </a:p>
        </p:txBody>
      </p:sp>
      <p:sp>
        <p:nvSpPr>
          <p:cNvPr id="230" name="Shape 230"/>
          <p:cNvSpPr/>
          <p:nvPr/>
        </p:nvSpPr>
        <p:spPr>
          <a:xfrm>
            <a:off x="825500" y="6387327"/>
            <a:ext cx="2090316" cy="153888"/>
          </a:xfrm>
          <a:prstGeom prst="rect">
            <a:avLst/>
          </a:prstGeom>
          <a:noFill/>
          <a:ln>
            <a:noFill/>
          </a:ln>
        </p:spPr>
        <p:txBody>
          <a:bodyPr wrap="square" lIns="0" tIns="0" rIns="0" bIns="0" anchor="t" anchorCtr="0">
            <a:noAutofit/>
          </a:bodyPr>
          <a:lstStyle/>
          <a:p>
            <a:pPr marL="0" marR="0" lvl="0" indent="0" algn="l" rtl="0">
              <a:spcBef>
                <a:spcPts val="0"/>
              </a:spcBef>
              <a:buNone/>
            </a:pPr>
            <a:r>
              <a:rPr lang="en-GB" sz="1000" b="0" i="0" u="none" strike="noStrike" cap="none">
                <a:solidFill>
                  <a:srgbClr val="58595B"/>
                </a:solidFill>
                <a:latin typeface="Calibri"/>
                <a:ea typeface="Calibri"/>
                <a:cs typeface="Calibri"/>
                <a:sym typeface="Calibri"/>
              </a:rPr>
              <a:t>[Title for presentation / Date to go here]</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138"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05BC8B7-0F10-4311-ACC8-8A37F615F042}" type="datetimeFigureOut">
              <a:rPr lang="en-US" smtClean="0"/>
              <a:t>10/1/2020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5DC1C8-C005-44A2-B021-3AB65B6E706E}" type="slidenum">
              <a:rPr lang="en-US" smtClean="0"/>
              <a:t>‹#›</a:t>
            </a:fld>
            <a:endParaRPr lang="en-US"/>
          </a:p>
        </p:txBody>
      </p:sp>
    </p:spTree>
    <p:extLst>
      <p:ext uri="{BB962C8B-B14F-4D97-AF65-F5344CB8AC3E}">
        <p14:creationId xmlns:p14="http://schemas.microsoft.com/office/powerpoint/2010/main" val="330806747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513" y="4800600"/>
            <a:ext cx="59436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05BC8B7-0F10-4311-ACC8-8A37F615F042}" type="datetimeFigureOut">
              <a:rPr lang="en-US" smtClean="0"/>
              <a:t>10/1/2020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5DC1C8-C005-44A2-B021-3AB65B6E706E}" type="slidenum">
              <a:rPr lang="en-US" smtClean="0"/>
              <a:t>‹#›</a:t>
            </a:fld>
            <a:endParaRPr lang="en-US"/>
          </a:p>
        </p:txBody>
      </p:sp>
    </p:spTree>
    <p:extLst>
      <p:ext uri="{BB962C8B-B14F-4D97-AF65-F5344CB8AC3E}">
        <p14:creationId xmlns:p14="http://schemas.microsoft.com/office/powerpoint/2010/main" val="275133081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5BC8B7-0F10-4311-ACC8-8A37F615F042}" type="datetimeFigureOut">
              <a:rPr lang="en-US" smtClean="0"/>
              <a:t>10/1/2020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5DC1C8-C005-44A2-B021-3AB65B6E706E}" type="slidenum">
              <a:rPr lang="en-US" smtClean="0"/>
              <a:t>‹#›</a:t>
            </a:fld>
            <a:endParaRPr lang="en-US"/>
          </a:p>
        </p:txBody>
      </p:sp>
    </p:spTree>
    <p:extLst>
      <p:ext uri="{BB962C8B-B14F-4D97-AF65-F5344CB8AC3E}">
        <p14:creationId xmlns:p14="http://schemas.microsoft.com/office/powerpoint/2010/main" val="4285456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1850" y="274638"/>
            <a:ext cx="222885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95300" y="274638"/>
            <a:ext cx="653415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5BC8B7-0F10-4311-ACC8-8A37F615F042}" type="datetimeFigureOut">
              <a:rPr lang="en-US" smtClean="0"/>
              <a:t>10/1/2020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5DC1C8-C005-44A2-B021-3AB65B6E706E}" type="slidenum">
              <a:rPr lang="en-US" smtClean="0"/>
              <a:t>‹#›</a:t>
            </a:fld>
            <a:endParaRPr lang="en-US"/>
          </a:p>
        </p:txBody>
      </p:sp>
    </p:spTree>
    <p:extLst>
      <p:ext uri="{BB962C8B-B14F-4D97-AF65-F5344CB8AC3E}">
        <p14:creationId xmlns:p14="http://schemas.microsoft.com/office/powerpoint/2010/main" val="10107594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5"/>
            <a:ext cx="84201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127D89A-87D8-484F-87B4-92D9DC1D12CC}" type="datetimeFigureOut">
              <a:rPr lang="en-US" smtClean="0"/>
              <a:t>10/1/2020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46056D-F558-4CB1-BA19-049D5EEDC51E}" type="slidenum">
              <a:rPr lang="en-US" smtClean="0"/>
              <a:t>‹#›</a:t>
            </a:fld>
            <a:endParaRPr lang="en-US"/>
          </a:p>
        </p:txBody>
      </p:sp>
    </p:spTree>
    <p:extLst>
      <p:ext uri="{BB962C8B-B14F-4D97-AF65-F5344CB8AC3E}">
        <p14:creationId xmlns:p14="http://schemas.microsoft.com/office/powerpoint/2010/main" val="150111010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27D89A-87D8-484F-87B4-92D9DC1D12CC}" type="datetimeFigureOut">
              <a:rPr lang="en-US" smtClean="0"/>
              <a:t>10/1/2020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46056D-F558-4CB1-BA19-049D5EEDC51E}" type="slidenum">
              <a:rPr lang="en-US" smtClean="0"/>
              <a:t>‹#›</a:t>
            </a:fld>
            <a:endParaRPr lang="en-US"/>
          </a:p>
        </p:txBody>
      </p:sp>
    </p:spTree>
    <p:extLst>
      <p:ext uri="{BB962C8B-B14F-4D97-AF65-F5344CB8AC3E}">
        <p14:creationId xmlns:p14="http://schemas.microsoft.com/office/powerpoint/2010/main" val="394358391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638" y="4406900"/>
            <a:ext cx="84201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82638"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27D89A-87D8-484F-87B4-92D9DC1D12CC}" type="datetimeFigureOut">
              <a:rPr lang="en-US" smtClean="0"/>
              <a:t>10/1/2020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46056D-F558-4CB1-BA19-049D5EEDC51E}" type="slidenum">
              <a:rPr lang="en-US" smtClean="0"/>
              <a:t>‹#›</a:t>
            </a:fld>
            <a:endParaRPr lang="en-US"/>
          </a:p>
        </p:txBody>
      </p:sp>
    </p:spTree>
    <p:extLst>
      <p:ext uri="{BB962C8B-B14F-4D97-AF65-F5344CB8AC3E}">
        <p14:creationId xmlns:p14="http://schemas.microsoft.com/office/powerpoint/2010/main" val="174281808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95300" y="1600200"/>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029200" y="1600200"/>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127D89A-87D8-484F-87B4-92D9DC1D12CC}" type="datetimeFigureOut">
              <a:rPr lang="en-US" smtClean="0"/>
              <a:t>10/1/2020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46056D-F558-4CB1-BA19-049D5EEDC51E}" type="slidenum">
              <a:rPr lang="en-US" smtClean="0"/>
              <a:t>‹#›</a:t>
            </a:fld>
            <a:endParaRPr lang="en-US"/>
          </a:p>
        </p:txBody>
      </p:sp>
    </p:spTree>
    <p:extLst>
      <p:ext uri="{BB962C8B-B14F-4D97-AF65-F5344CB8AC3E}">
        <p14:creationId xmlns:p14="http://schemas.microsoft.com/office/powerpoint/2010/main" val="133978403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127D89A-87D8-484F-87B4-92D9DC1D12CC}" type="datetimeFigureOut">
              <a:rPr lang="en-US" smtClean="0"/>
              <a:t>10/1/2020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F46056D-F558-4CB1-BA19-049D5EEDC51E}" type="slidenum">
              <a:rPr lang="en-US" smtClean="0"/>
              <a:t>‹#›</a:t>
            </a:fld>
            <a:endParaRPr lang="en-US"/>
          </a:p>
        </p:txBody>
      </p:sp>
    </p:spTree>
    <p:extLst>
      <p:ext uri="{BB962C8B-B14F-4D97-AF65-F5344CB8AC3E}">
        <p14:creationId xmlns:p14="http://schemas.microsoft.com/office/powerpoint/2010/main" val="32184256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127D89A-87D8-484F-87B4-92D9DC1D12CC}" type="datetimeFigureOut">
              <a:rPr lang="en-US" smtClean="0"/>
              <a:t>10/1/2020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F46056D-F558-4CB1-BA19-049D5EEDC51E}" type="slidenum">
              <a:rPr lang="en-US" smtClean="0"/>
              <a:t>‹#›</a:t>
            </a:fld>
            <a:endParaRPr lang="en-US"/>
          </a:p>
        </p:txBody>
      </p:sp>
    </p:spTree>
    <p:extLst>
      <p:ext uri="{BB962C8B-B14F-4D97-AF65-F5344CB8AC3E}">
        <p14:creationId xmlns:p14="http://schemas.microsoft.com/office/powerpoint/2010/main" val="38628623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cSld name="2_Section divider 2">
    <p:bg>
      <p:bgPr>
        <a:solidFill>
          <a:schemeClr val="lt1"/>
        </a:solidFill>
        <a:effectLst/>
      </p:bgPr>
    </p:bg>
    <p:spTree>
      <p:nvGrpSpPr>
        <p:cNvPr id="1" name="Shape 231"/>
        <p:cNvGrpSpPr/>
        <p:nvPr/>
      </p:nvGrpSpPr>
      <p:grpSpPr>
        <a:xfrm>
          <a:off x="0" y="0"/>
          <a:ext cx="0" cy="0"/>
          <a:chOff x="0" y="0"/>
          <a:chExt cx="0" cy="0"/>
        </a:xfrm>
      </p:grpSpPr>
      <p:sp>
        <p:nvSpPr>
          <p:cNvPr id="232" name="Shape 232"/>
          <p:cNvSpPr/>
          <p:nvPr/>
        </p:nvSpPr>
        <p:spPr>
          <a:xfrm>
            <a:off x="26202" y="41"/>
            <a:ext cx="9879806" cy="6206067"/>
          </a:xfrm>
          <a:prstGeom prst="rect">
            <a:avLst/>
          </a:prstGeom>
          <a:solidFill>
            <a:srgbClr val="DA1B2C"/>
          </a:solidFill>
          <a:ln>
            <a:noFill/>
          </a:ln>
        </p:spPr>
        <p:txBody>
          <a:bodyPr wrap="square" lIns="91425" tIns="45700" rIns="91425" bIns="45700" anchor="t" anchorCtr="0">
            <a:noAutofit/>
          </a:bodyPr>
          <a:lstStyle/>
          <a:p>
            <a:pPr marL="0" marR="0" lvl="0" indent="0" algn="l" rtl="0">
              <a:spcBef>
                <a:spcPts val="0"/>
              </a:spcBef>
              <a:buNone/>
            </a:pPr>
            <a:endParaRPr sz="1800" b="0" i="0" u="none" strike="noStrike" cap="none">
              <a:solidFill>
                <a:srgbClr val="58595B"/>
              </a:solidFill>
              <a:latin typeface="Calibri"/>
              <a:ea typeface="Calibri"/>
              <a:cs typeface="Calibri"/>
              <a:sym typeface="Calibri"/>
            </a:endParaRPr>
          </a:p>
        </p:txBody>
      </p:sp>
      <p:sp>
        <p:nvSpPr>
          <p:cNvPr id="233" name="Shape 233"/>
          <p:cNvSpPr/>
          <p:nvPr/>
        </p:nvSpPr>
        <p:spPr>
          <a:xfrm>
            <a:off x="1200" y="-393729"/>
            <a:ext cx="9903602" cy="6858000"/>
          </a:xfrm>
          <a:custGeom>
            <a:avLst/>
            <a:gdLst/>
            <a:ahLst/>
            <a:cxnLst/>
            <a:rect l="0" t="0" r="0" b="0"/>
            <a:pathLst>
              <a:path w="120000" h="120000" extrusionOk="0">
                <a:moveTo>
                  <a:pt x="14081" y="111222"/>
                </a:moveTo>
                <a:cubicBezTo>
                  <a:pt x="10118" y="111222"/>
                  <a:pt x="6886" y="106888"/>
                  <a:pt x="6540" y="101333"/>
                </a:cubicBezTo>
                <a:cubicBezTo>
                  <a:pt x="6502" y="101111"/>
                  <a:pt x="6502" y="100777"/>
                  <a:pt x="6502" y="100444"/>
                </a:cubicBezTo>
                <a:cubicBezTo>
                  <a:pt x="6502" y="0"/>
                  <a:pt x="6502" y="0"/>
                  <a:pt x="6502" y="0"/>
                </a:cubicBezTo>
                <a:cubicBezTo>
                  <a:pt x="0" y="0"/>
                  <a:pt x="0" y="0"/>
                  <a:pt x="0" y="0"/>
                </a:cubicBezTo>
                <a:cubicBezTo>
                  <a:pt x="0" y="120000"/>
                  <a:pt x="0" y="120000"/>
                  <a:pt x="0" y="120000"/>
                </a:cubicBezTo>
                <a:cubicBezTo>
                  <a:pt x="119999" y="120000"/>
                  <a:pt x="119999" y="120000"/>
                  <a:pt x="119999" y="120000"/>
                </a:cubicBezTo>
                <a:cubicBezTo>
                  <a:pt x="119999" y="68055"/>
                  <a:pt x="119999" y="68055"/>
                  <a:pt x="119999" y="68055"/>
                </a:cubicBezTo>
                <a:cubicBezTo>
                  <a:pt x="119999" y="68055"/>
                  <a:pt x="16005" y="110833"/>
                  <a:pt x="15966" y="110833"/>
                </a:cubicBezTo>
                <a:cubicBezTo>
                  <a:pt x="15351" y="111055"/>
                  <a:pt x="14735" y="111222"/>
                  <a:pt x="14081" y="111222"/>
                </a:cubicBezTo>
                <a:close/>
              </a:path>
            </a:pathLst>
          </a:custGeom>
          <a:solidFill>
            <a:schemeClr val="lt1"/>
          </a:solidFill>
          <a:ln>
            <a:noFill/>
          </a:ln>
        </p:spPr>
        <p:txBody>
          <a:bodyPr wrap="square" lIns="91425" tIns="45700" rIns="91425" bIns="45700" anchor="t" anchorCtr="0">
            <a:noAutofit/>
          </a:bodyPr>
          <a:lstStyle/>
          <a:p>
            <a:pPr marL="0" marR="0" lvl="0" indent="0" algn="l" rtl="0">
              <a:spcBef>
                <a:spcPts val="0"/>
              </a:spcBef>
              <a:buNone/>
            </a:pPr>
            <a:endParaRPr sz="1800" b="0" i="0" u="none" strike="noStrike" cap="none">
              <a:solidFill>
                <a:srgbClr val="58595B"/>
              </a:solidFill>
              <a:latin typeface="Calibri"/>
              <a:ea typeface="Calibri"/>
              <a:cs typeface="Calibri"/>
              <a:sym typeface="Calibri"/>
            </a:endParaRPr>
          </a:p>
        </p:txBody>
      </p:sp>
      <p:sp>
        <p:nvSpPr>
          <p:cNvPr id="234" name="Shape 234"/>
          <p:cNvSpPr txBox="1">
            <a:spLocks noGrp="1"/>
          </p:cNvSpPr>
          <p:nvPr>
            <p:ph type="body" idx="1"/>
          </p:nvPr>
        </p:nvSpPr>
        <p:spPr>
          <a:xfrm>
            <a:off x="825500" y="4570413"/>
            <a:ext cx="2260600" cy="819150"/>
          </a:xfrm>
          <a:prstGeom prst="rect">
            <a:avLst/>
          </a:prstGeom>
          <a:noFill/>
          <a:ln>
            <a:noFill/>
          </a:ln>
        </p:spPr>
        <p:txBody>
          <a:bodyPr wrap="square" lIns="91425" tIns="91425" rIns="91425" bIns="91425" anchor="b" anchorCtr="0"/>
          <a:lstStyle>
            <a:lvl1pPr marL="0" marR="0" lvl="0" indent="0" algn="l" rtl="0">
              <a:lnSpc>
                <a:spcPct val="100000"/>
              </a:lnSpc>
              <a:spcBef>
                <a:spcPts val="0"/>
              </a:spcBef>
              <a:spcAft>
                <a:spcPts val="0"/>
              </a:spcAft>
              <a:buClr>
                <a:schemeClr val="dk1"/>
              </a:buClr>
              <a:buSzPts val="10800"/>
              <a:buFont typeface="Arial"/>
              <a:buNone/>
              <a:defRPr sz="10800" b="1" i="0" u="none" strike="noStrike" cap="none">
                <a:solidFill>
                  <a:schemeClr val="lt1"/>
                </a:solidFill>
                <a:latin typeface="Calibri"/>
                <a:ea typeface="Calibri"/>
                <a:cs typeface="Calibri"/>
                <a:sym typeface="Calibri"/>
              </a:defRPr>
            </a:lvl1pPr>
            <a:lvl2pPr marL="0" marR="0" lvl="1" indent="0" algn="l" rtl="0">
              <a:spcBef>
                <a:spcPts val="0"/>
              </a:spcBef>
              <a:spcAft>
                <a:spcPts val="600"/>
              </a:spcAft>
              <a:buClr>
                <a:schemeClr val="dk1"/>
              </a:buClr>
              <a:buSzPts val="1800"/>
              <a:buFont typeface="Arial"/>
              <a:buNone/>
              <a:defRPr sz="1800" b="0" i="0" u="none" strike="noStrike" cap="none">
                <a:solidFill>
                  <a:schemeClr val="dk1"/>
                </a:solidFill>
                <a:latin typeface="Calibri"/>
                <a:ea typeface="Calibri"/>
                <a:cs typeface="Calibri"/>
                <a:sym typeface="Calibri"/>
              </a:defRPr>
            </a:lvl2pPr>
            <a:lvl3pPr marL="222250" marR="0" lvl="2" indent="-107950" algn="l" rtl="0">
              <a:spcBef>
                <a:spcPts val="0"/>
              </a:spcBef>
              <a:spcAft>
                <a:spcPts val="600"/>
              </a:spcAft>
              <a:buClr>
                <a:srgbClr val="95AABA"/>
              </a:buClr>
              <a:buSzPts val="1800"/>
              <a:buFont typeface="Calibri"/>
              <a:buChar char="•"/>
              <a:defRPr sz="1800" b="0" i="0" u="none" strike="noStrike" cap="none">
                <a:solidFill>
                  <a:schemeClr val="dk1"/>
                </a:solidFill>
                <a:latin typeface="Calibri"/>
                <a:ea typeface="Calibri"/>
                <a:cs typeface="Calibri"/>
                <a:sym typeface="Calibri"/>
              </a:defRPr>
            </a:lvl3pPr>
            <a:lvl4pPr marL="457200" marR="0" lvl="3" indent="-114300" algn="l" rtl="0">
              <a:spcBef>
                <a:spcPts val="0"/>
              </a:spcBef>
              <a:spcAft>
                <a:spcPts val="600"/>
              </a:spcAft>
              <a:buClr>
                <a:schemeClr val="dk2"/>
              </a:buClr>
              <a:buSzPts val="1800"/>
              <a:buFont typeface="Calibri"/>
              <a:buChar char="•"/>
              <a:defRPr sz="1800" b="0" i="0" u="none" strike="noStrike" cap="none">
                <a:solidFill>
                  <a:schemeClr val="dk1"/>
                </a:solidFill>
                <a:latin typeface="Calibri"/>
                <a:ea typeface="Calibri"/>
                <a:cs typeface="Calibri"/>
                <a:sym typeface="Calibri"/>
              </a:defRPr>
            </a:lvl4pPr>
            <a:lvl5pPr marL="714375" marR="0" lvl="4" indent="-120650" algn="l" rtl="0">
              <a:spcBef>
                <a:spcPts val="0"/>
              </a:spcBef>
              <a:spcAft>
                <a:spcPts val="600"/>
              </a:spcAft>
              <a:buClr>
                <a:schemeClr val="dk2"/>
              </a:buClr>
              <a:buSzPts val="1800"/>
              <a:buFont typeface="Calibri"/>
              <a:buChar char="─"/>
              <a:defRPr sz="1800" b="0" i="0" u="none" strike="noStrike" cap="none">
                <a:solidFill>
                  <a:schemeClr val="dk1"/>
                </a:solidFill>
                <a:latin typeface="Calibri"/>
                <a:ea typeface="Calibri"/>
                <a:cs typeface="Calibri"/>
                <a:sym typeface="Calibri"/>
              </a:defRPr>
            </a:lvl5pPr>
            <a:lvl6pPr marL="936625" marR="0" lvl="5" indent="-100012" algn="l" rtl="0">
              <a:spcBef>
                <a:spcPts val="0"/>
              </a:spcBef>
              <a:spcAft>
                <a:spcPts val="600"/>
              </a:spcAft>
              <a:buClr>
                <a:schemeClr val="dk2"/>
              </a:buClr>
              <a:buSzPts val="1800"/>
              <a:buFont typeface="Calibri"/>
              <a:buChar char="−"/>
              <a:defRPr sz="1800" b="0" i="0" u="none" strike="noStrike" cap="none">
                <a:solidFill>
                  <a:schemeClr val="dk1"/>
                </a:solidFill>
                <a:latin typeface="Calibri"/>
                <a:ea typeface="Calibri"/>
                <a:cs typeface="Calibri"/>
                <a:sym typeface="Calibri"/>
              </a:defRPr>
            </a:lvl6pPr>
            <a:lvl7pPr marL="0" marR="0" lvl="6" indent="0" algn="l" rtl="0">
              <a:spcBef>
                <a:spcPts val="0"/>
              </a:spcBef>
              <a:spcAft>
                <a:spcPts val="60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L="209550" marR="0" lvl="7" indent="-95250" algn="l" rtl="0">
              <a:spcBef>
                <a:spcPts val="0"/>
              </a:spcBef>
              <a:spcAft>
                <a:spcPts val="600"/>
              </a:spcAft>
              <a:buClr>
                <a:schemeClr val="dk1"/>
              </a:buClr>
              <a:buSzPts val="1800"/>
              <a:buFont typeface="Calibri"/>
              <a:buAutoNum type="arabicPeriod"/>
              <a:defRPr sz="1800" b="0" i="0" u="none" strike="noStrike" cap="none">
                <a:solidFill>
                  <a:schemeClr val="dk1"/>
                </a:solidFill>
                <a:latin typeface="Calibri"/>
                <a:ea typeface="Calibri"/>
                <a:cs typeface="Calibri"/>
                <a:sym typeface="Calibri"/>
              </a:defRPr>
            </a:lvl8pPr>
            <a:lvl9pPr marL="473075" marR="0" lvl="8" indent="-122238" algn="l" rtl="0">
              <a:spcBef>
                <a:spcPts val="0"/>
              </a:spcBef>
              <a:spcAft>
                <a:spcPts val="600"/>
              </a:spcAft>
              <a:buClr>
                <a:schemeClr val="dk1"/>
              </a:buClr>
              <a:buSzPts val="1800"/>
              <a:buFont typeface="Calibri"/>
              <a:buAutoNum type="alphaLcPeriod"/>
              <a:defRPr sz="1800" b="0" i="0" u="none" strike="noStrike" cap="none">
                <a:solidFill>
                  <a:schemeClr val="dk1"/>
                </a:solidFill>
                <a:latin typeface="Calibri"/>
                <a:ea typeface="Calibri"/>
                <a:cs typeface="Calibri"/>
                <a:sym typeface="Calibri"/>
              </a:defRPr>
            </a:lvl9pPr>
          </a:lstStyle>
          <a:p>
            <a:endParaRPr/>
          </a:p>
        </p:txBody>
      </p:sp>
      <p:sp>
        <p:nvSpPr>
          <p:cNvPr id="235" name="Shape 235"/>
          <p:cNvSpPr/>
          <p:nvPr/>
        </p:nvSpPr>
        <p:spPr>
          <a:xfrm>
            <a:off x="9064625" y="-1"/>
            <a:ext cx="347663" cy="482041"/>
          </a:xfrm>
          <a:custGeom>
            <a:avLst/>
            <a:gdLst/>
            <a:ahLst/>
            <a:cxnLst/>
            <a:rect l="0" t="0" r="0" b="0"/>
            <a:pathLst>
              <a:path w="120000" h="120000" extrusionOk="0">
                <a:moveTo>
                  <a:pt x="0" y="0"/>
                </a:moveTo>
                <a:cubicBezTo>
                  <a:pt x="120000" y="0"/>
                  <a:pt x="120000" y="0"/>
                  <a:pt x="120000" y="0"/>
                </a:cubicBezTo>
                <a:cubicBezTo>
                  <a:pt x="120000" y="100975"/>
                  <a:pt x="120000" y="100975"/>
                  <a:pt x="120000" y="100975"/>
                </a:cubicBezTo>
                <a:cubicBezTo>
                  <a:pt x="13000" y="120000"/>
                  <a:pt x="13000" y="120000"/>
                  <a:pt x="13000" y="120000"/>
                </a:cubicBezTo>
                <a:cubicBezTo>
                  <a:pt x="12000" y="120000"/>
                  <a:pt x="11000" y="120000"/>
                  <a:pt x="10000" y="120000"/>
                </a:cubicBezTo>
                <a:cubicBezTo>
                  <a:pt x="4000" y="120000"/>
                  <a:pt x="0" y="117073"/>
                  <a:pt x="0" y="114146"/>
                </a:cubicBezTo>
                <a:lnTo>
                  <a:pt x="0" y="0"/>
                </a:lnTo>
                <a:close/>
              </a:path>
            </a:pathLst>
          </a:custGeom>
          <a:solidFill>
            <a:schemeClr val="lt1"/>
          </a:solidFill>
          <a:ln>
            <a:noFill/>
          </a:ln>
        </p:spPr>
        <p:txBody>
          <a:bodyPr wrap="square" lIns="0" tIns="0" rIns="0" bIns="36000" anchor="ctr" anchorCtr="1">
            <a:noAutofit/>
          </a:bodyPr>
          <a:lstStyle/>
          <a:p>
            <a:pPr marL="0" marR="0" lvl="0" indent="0" algn="ctr" rtl="0">
              <a:spcBef>
                <a:spcPts val="0"/>
              </a:spcBef>
              <a:buNone/>
            </a:pPr>
            <a:fld id="{00000000-1234-1234-1234-123412341234}" type="slidenum">
              <a:rPr lang="en-GB" sz="1200" b="0" i="0" u="none" strike="noStrike" cap="none">
                <a:solidFill>
                  <a:srgbClr val="7F7F7F"/>
                </a:solidFill>
                <a:latin typeface="Calibri"/>
                <a:ea typeface="Calibri"/>
                <a:cs typeface="Calibri"/>
                <a:sym typeface="Calibri"/>
              </a:rPr>
              <a:t>‹#›</a:t>
            </a:fld>
            <a:endParaRPr lang="en-GB" sz="1200" b="0" i="0" u="none" strike="noStrike" cap="none">
              <a:solidFill>
                <a:srgbClr val="7F7F7F"/>
              </a:solidFill>
              <a:latin typeface="Calibri"/>
              <a:ea typeface="Calibri"/>
              <a:cs typeface="Calibri"/>
              <a:sym typeface="Calibri"/>
            </a:endParaRPr>
          </a:p>
        </p:txBody>
      </p:sp>
      <p:sp>
        <p:nvSpPr>
          <p:cNvPr id="236" name="Shape 236"/>
          <p:cNvSpPr txBox="1">
            <a:spLocks noGrp="1"/>
          </p:cNvSpPr>
          <p:nvPr>
            <p:ph type="title"/>
          </p:nvPr>
        </p:nvSpPr>
        <p:spPr>
          <a:xfrm>
            <a:off x="825508" y="538163"/>
            <a:ext cx="8239126" cy="370558"/>
          </a:xfrm>
          <a:prstGeom prst="rect">
            <a:avLst/>
          </a:prstGeom>
          <a:noFill/>
          <a:ln>
            <a:noFill/>
          </a:ln>
        </p:spPr>
        <p:txBody>
          <a:bodyPr wrap="square" lIns="91425" tIns="91425" rIns="91425" bIns="91425" anchor="t" anchorCtr="0"/>
          <a:lstStyle>
            <a:lvl1pPr marL="0" marR="0" lvl="0" indent="0" algn="l" rtl="0">
              <a:spcBef>
                <a:spcPts val="0"/>
              </a:spcBef>
              <a:buClr>
                <a:schemeClr val="lt1"/>
              </a:buClr>
              <a:buSzPts val="2600"/>
              <a:buFont typeface="Calibri"/>
              <a:buNone/>
              <a:defRPr sz="2600" b="1" i="0" u="none" strike="noStrike" cap="none">
                <a:solidFill>
                  <a:schemeClr val="lt1"/>
                </a:solidFill>
                <a:latin typeface="Calibri"/>
                <a:ea typeface="Calibri"/>
                <a:cs typeface="Calibri"/>
                <a:sym typeface="Calibri"/>
              </a:defRPr>
            </a:lvl1pPr>
            <a:lvl2pPr lvl="1" indent="0">
              <a:spcBef>
                <a:spcPts val="0"/>
              </a:spcBef>
              <a:buSzPts val="1400"/>
              <a:buNone/>
              <a:defRPr sz="1800"/>
            </a:lvl2pPr>
            <a:lvl3pPr lvl="2" indent="0">
              <a:spcBef>
                <a:spcPts val="0"/>
              </a:spcBef>
              <a:buSzPts val="1400"/>
              <a:buNone/>
              <a:defRPr sz="1800"/>
            </a:lvl3pPr>
            <a:lvl4pPr lvl="3" indent="0">
              <a:spcBef>
                <a:spcPts val="0"/>
              </a:spcBef>
              <a:buSzPts val="1400"/>
              <a:buNone/>
              <a:defRPr sz="1800"/>
            </a:lvl4pPr>
            <a:lvl5pPr lvl="4" indent="0">
              <a:spcBef>
                <a:spcPts val="0"/>
              </a:spcBef>
              <a:buSzPts val="1400"/>
              <a:buNone/>
              <a:defRPr sz="1800"/>
            </a:lvl5pPr>
            <a:lvl6pPr lvl="5" indent="0">
              <a:spcBef>
                <a:spcPts val="0"/>
              </a:spcBef>
              <a:buSzPts val="1400"/>
              <a:buNone/>
              <a:defRPr sz="1800"/>
            </a:lvl6pPr>
            <a:lvl7pPr lvl="6" indent="0">
              <a:spcBef>
                <a:spcPts val="0"/>
              </a:spcBef>
              <a:buSzPts val="1400"/>
              <a:buNone/>
              <a:defRPr sz="1800"/>
            </a:lvl7pPr>
            <a:lvl8pPr lvl="7" indent="0">
              <a:spcBef>
                <a:spcPts val="0"/>
              </a:spcBef>
              <a:buSzPts val="1400"/>
              <a:buNone/>
              <a:defRPr sz="1800"/>
            </a:lvl8pPr>
            <a:lvl9pPr lvl="8" indent="0">
              <a:spcBef>
                <a:spcPts val="0"/>
              </a:spcBef>
              <a:buSzPts val="1400"/>
              <a:buNone/>
              <a:defRPr sz="1800"/>
            </a:lvl9pPr>
          </a:lstStyle>
          <a:p>
            <a:endParaRPr/>
          </a:p>
        </p:txBody>
      </p:sp>
      <p:sp>
        <p:nvSpPr>
          <p:cNvPr id="237" name="Shape 237"/>
          <p:cNvSpPr/>
          <p:nvPr/>
        </p:nvSpPr>
        <p:spPr>
          <a:xfrm>
            <a:off x="825500" y="6387327"/>
            <a:ext cx="2090316" cy="153888"/>
          </a:xfrm>
          <a:prstGeom prst="rect">
            <a:avLst/>
          </a:prstGeom>
          <a:noFill/>
          <a:ln>
            <a:noFill/>
          </a:ln>
        </p:spPr>
        <p:txBody>
          <a:bodyPr wrap="square" lIns="0" tIns="0" rIns="0" bIns="0" anchor="t" anchorCtr="0">
            <a:noAutofit/>
          </a:bodyPr>
          <a:lstStyle/>
          <a:p>
            <a:pPr marL="0" marR="0" lvl="0" indent="0" algn="l" rtl="0">
              <a:spcBef>
                <a:spcPts val="0"/>
              </a:spcBef>
              <a:buNone/>
            </a:pPr>
            <a:r>
              <a:rPr lang="en-GB" sz="1000" b="0" i="0" u="none" strike="noStrike" cap="none">
                <a:solidFill>
                  <a:srgbClr val="58595B"/>
                </a:solidFill>
                <a:latin typeface="Calibri"/>
                <a:ea typeface="Calibri"/>
                <a:cs typeface="Calibri"/>
                <a:sym typeface="Calibri"/>
              </a:rPr>
              <a:t>[Title for presentation / Date to go here]</a:t>
            </a: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27D89A-87D8-484F-87B4-92D9DC1D12CC}" type="datetimeFigureOut">
              <a:rPr lang="en-US" smtClean="0"/>
              <a:t>10/1/2020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F46056D-F558-4CB1-BA19-049D5EEDC51E}" type="slidenum">
              <a:rPr lang="en-US" smtClean="0"/>
              <a:t>‹#›</a:t>
            </a:fld>
            <a:endParaRPr lang="en-US"/>
          </a:p>
        </p:txBody>
      </p:sp>
    </p:spTree>
    <p:extLst>
      <p:ext uri="{BB962C8B-B14F-4D97-AF65-F5344CB8AC3E}">
        <p14:creationId xmlns:p14="http://schemas.microsoft.com/office/powerpoint/2010/main" val="290846020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138"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27D89A-87D8-484F-87B4-92D9DC1D12CC}" type="datetimeFigureOut">
              <a:rPr lang="en-US" smtClean="0"/>
              <a:t>10/1/2020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46056D-F558-4CB1-BA19-049D5EEDC51E}" type="slidenum">
              <a:rPr lang="en-US" smtClean="0"/>
              <a:t>‹#›</a:t>
            </a:fld>
            <a:endParaRPr lang="en-US"/>
          </a:p>
        </p:txBody>
      </p:sp>
    </p:spTree>
    <p:extLst>
      <p:ext uri="{BB962C8B-B14F-4D97-AF65-F5344CB8AC3E}">
        <p14:creationId xmlns:p14="http://schemas.microsoft.com/office/powerpoint/2010/main" val="311186375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513" y="4800600"/>
            <a:ext cx="59436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27D89A-87D8-484F-87B4-92D9DC1D12CC}" type="datetimeFigureOut">
              <a:rPr lang="en-US" smtClean="0"/>
              <a:t>10/1/2020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46056D-F558-4CB1-BA19-049D5EEDC51E}" type="slidenum">
              <a:rPr lang="en-US" smtClean="0"/>
              <a:t>‹#›</a:t>
            </a:fld>
            <a:endParaRPr lang="en-US"/>
          </a:p>
        </p:txBody>
      </p:sp>
    </p:spTree>
    <p:extLst>
      <p:ext uri="{BB962C8B-B14F-4D97-AF65-F5344CB8AC3E}">
        <p14:creationId xmlns:p14="http://schemas.microsoft.com/office/powerpoint/2010/main" val="421428009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27D89A-87D8-484F-87B4-92D9DC1D12CC}" type="datetimeFigureOut">
              <a:rPr lang="en-US" smtClean="0"/>
              <a:t>10/1/2020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46056D-F558-4CB1-BA19-049D5EEDC51E}" type="slidenum">
              <a:rPr lang="en-US" smtClean="0"/>
              <a:t>‹#›</a:t>
            </a:fld>
            <a:endParaRPr lang="en-US"/>
          </a:p>
        </p:txBody>
      </p:sp>
    </p:spTree>
    <p:extLst>
      <p:ext uri="{BB962C8B-B14F-4D97-AF65-F5344CB8AC3E}">
        <p14:creationId xmlns:p14="http://schemas.microsoft.com/office/powerpoint/2010/main" val="63115779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1850" y="274638"/>
            <a:ext cx="222885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95300" y="274638"/>
            <a:ext cx="653415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27D89A-87D8-484F-87B4-92D9DC1D12CC}" type="datetimeFigureOut">
              <a:rPr lang="en-US" smtClean="0"/>
              <a:t>10/1/2020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46056D-F558-4CB1-BA19-049D5EEDC51E}" type="slidenum">
              <a:rPr lang="en-US" smtClean="0"/>
              <a:t>‹#›</a:t>
            </a:fld>
            <a:endParaRPr lang="en-US"/>
          </a:p>
        </p:txBody>
      </p:sp>
    </p:spTree>
    <p:extLst>
      <p:ext uri="{BB962C8B-B14F-4D97-AF65-F5344CB8AC3E}">
        <p14:creationId xmlns:p14="http://schemas.microsoft.com/office/powerpoint/2010/main" val="33526543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cSld name="3_Section divider 3">
    <p:bg>
      <p:bgPr>
        <a:solidFill>
          <a:schemeClr val="lt1"/>
        </a:solidFill>
        <a:effectLst/>
      </p:bgPr>
    </p:bg>
    <p:spTree>
      <p:nvGrpSpPr>
        <p:cNvPr id="1" name="Shape 238"/>
        <p:cNvGrpSpPr/>
        <p:nvPr/>
      </p:nvGrpSpPr>
      <p:grpSpPr>
        <a:xfrm>
          <a:off x="0" y="0"/>
          <a:ext cx="0" cy="0"/>
          <a:chOff x="0" y="0"/>
          <a:chExt cx="0" cy="0"/>
        </a:xfrm>
      </p:grpSpPr>
      <p:sp>
        <p:nvSpPr>
          <p:cNvPr id="239" name="Shape 239"/>
          <p:cNvSpPr/>
          <p:nvPr/>
        </p:nvSpPr>
        <p:spPr>
          <a:xfrm>
            <a:off x="26202" y="41"/>
            <a:ext cx="9879806" cy="6206067"/>
          </a:xfrm>
          <a:prstGeom prst="rect">
            <a:avLst/>
          </a:prstGeom>
          <a:solidFill>
            <a:srgbClr val="BCBCBE"/>
          </a:solidFill>
          <a:ln>
            <a:noFill/>
          </a:ln>
        </p:spPr>
        <p:txBody>
          <a:bodyPr wrap="square" lIns="91425" tIns="45700" rIns="91425" bIns="45700" anchor="t" anchorCtr="0">
            <a:noAutofit/>
          </a:bodyPr>
          <a:lstStyle/>
          <a:p>
            <a:pPr marL="0" marR="0" lvl="0" indent="0" algn="l" rtl="0">
              <a:spcBef>
                <a:spcPts val="0"/>
              </a:spcBef>
              <a:buNone/>
            </a:pPr>
            <a:endParaRPr sz="1800" b="0" i="0" u="none" strike="noStrike" cap="none">
              <a:solidFill>
                <a:srgbClr val="58595B"/>
              </a:solidFill>
              <a:latin typeface="Calibri"/>
              <a:ea typeface="Calibri"/>
              <a:cs typeface="Calibri"/>
              <a:sym typeface="Calibri"/>
            </a:endParaRPr>
          </a:p>
        </p:txBody>
      </p:sp>
      <p:sp>
        <p:nvSpPr>
          <p:cNvPr id="240" name="Shape 240"/>
          <p:cNvSpPr/>
          <p:nvPr/>
        </p:nvSpPr>
        <p:spPr>
          <a:xfrm>
            <a:off x="1200" y="-393729"/>
            <a:ext cx="9903602" cy="6686374"/>
          </a:xfrm>
          <a:custGeom>
            <a:avLst/>
            <a:gdLst/>
            <a:ahLst/>
            <a:cxnLst/>
            <a:rect l="0" t="0" r="0" b="0"/>
            <a:pathLst>
              <a:path w="120000" h="120000" extrusionOk="0">
                <a:moveTo>
                  <a:pt x="14081" y="111222"/>
                </a:moveTo>
                <a:cubicBezTo>
                  <a:pt x="10118" y="111222"/>
                  <a:pt x="6886" y="106888"/>
                  <a:pt x="6540" y="101333"/>
                </a:cubicBezTo>
                <a:cubicBezTo>
                  <a:pt x="6502" y="101111"/>
                  <a:pt x="6502" y="100777"/>
                  <a:pt x="6502" y="100444"/>
                </a:cubicBezTo>
                <a:cubicBezTo>
                  <a:pt x="6502" y="0"/>
                  <a:pt x="6502" y="0"/>
                  <a:pt x="6502" y="0"/>
                </a:cubicBezTo>
                <a:cubicBezTo>
                  <a:pt x="0" y="0"/>
                  <a:pt x="0" y="0"/>
                  <a:pt x="0" y="0"/>
                </a:cubicBezTo>
                <a:cubicBezTo>
                  <a:pt x="0" y="120000"/>
                  <a:pt x="0" y="120000"/>
                  <a:pt x="0" y="120000"/>
                </a:cubicBezTo>
                <a:cubicBezTo>
                  <a:pt x="119999" y="120000"/>
                  <a:pt x="119999" y="120000"/>
                  <a:pt x="119999" y="120000"/>
                </a:cubicBezTo>
                <a:cubicBezTo>
                  <a:pt x="119999" y="68055"/>
                  <a:pt x="119999" y="68055"/>
                  <a:pt x="119999" y="68055"/>
                </a:cubicBezTo>
                <a:cubicBezTo>
                  <a:pt x="119999" y="68055"/>
                  <a:pt x="16005" y="110833"/>
                  <a:pt x="15966" y="110833"/>
                </a:cubicBezTo>
                <a:cubicBezTo>
                  <a:pt x="15351" y="111055"/>
                  <a:pt x="14735" y="111222"/>
                  <a:pt x="14081" y="111222"/>
                </a:cubicBezTo>
                <a:close/>
              </a:path>
            </a:pathLst>
          </a:custGeom>
          <a:solidFill>
            <a:schemeClr val="lt1"/>
          </a:solidFill>
          <a:ln>
            <a:noFill/>
          </a:ln>
        </p:spPr>
        <p:txBody>
          <a:bodyPr wrap="square" lIns="91425" tIns="45700" rIns="91425" bIns="45700" anchor="t" anchorCtr="0">
            <a:noAutofit/>
          </a:bodyPr>
          <a:lstStyle/>
          <a:p>
            <a:pPr marL="0" marR="0" lvl="0" indent="0" algn="l" rtl="0">
              <a:spcBef>
                <a:spcPts val="0"/>
              </a:spcBef>
              <a:buNone/>
            </a:pPr>
            <a:endParaRPr sz="1800" b="0" i="0" u="none" strike="noStrike" cap="none">
              <a:solidFill>
                <a:srgbClr val="58595B"/>
              </a:solidFill>
              <a:latin typeface="Calibri"/>
              <a:ea typeface="Calibri"/>
              <a:cs typeface="Calibri"/>
              <a:sym typeface="Calibri"/>
            </a:endParaRPr>
          </a:p>
        </p:txBody>
      </p:sp>
      <p:sp>
        <p:nvSpPr>
          <p:cNvPr id="241" name="Shape 241"/>
          <p:cNvSpPr txBox="1">
            <a:spLocks noGrp="1"/>
          </p:cNvSpPr>
          <p:nvPr>
            <p:ph type="body" idx="1"/>
          </p:nvPr>
        </p:nvSpPr>
        <p:spPr>
          <a:xfrm>
            <a:off x="825500" y="4570413"/>
            <a:ext cx="2260600" cy="819150"/>
          </a:xfrm>
          <a:prstGeom prst="rect">
            <a:avLst/>
          </a:prstGeom>
          <a:noFill/>
          <a:ln>
            <a:noFill/>
          </a:ln>
        </p:spPr>
        <p:txBody>
          <a:bodyPr wrap="square" lIns="91425" tIns="91425" rIns="91425" bIns="91425" anchor="b" anchorCtr="0"/>
          <a:lstStyle>
            <a:lvl1pPr marL="0" marR="0" lvl="0" indent="0" algn="l" rtl="0">
              <a:lnSpc>
                <a:spcPct val="100000"/>
              </a:lnSpc>
              <a:spcBef>
                <a:spcPts val="0"/>
              </a:spcBef>
              <a:spcAft>
                <a:spcPts val="0"/>
              </a:spcAft>
              <a:buClr>
                <a:schemeClr val="dk1"/>
              </a:buClr>
              <a:buSzPts val="10800"/>
              <a:buFont typeface="Arial"/>
              <a:buNone/>
              <a:defRPr sz="10800" b="1" i="0" u="none" strike="noStrike" cap="none">
                <a:solidFill>
                  <a:schemeClr val="lt1"/>
                </a:solidFill>
                <a:latin typeface="Calibri"/>
                <a:ea typeface="Calibri"/>
                <a:cs typeface="Calibri"/>
                <a:sym typeface="Calibri"/>
              </a:defRPr>
            </a:lvl1pPr>
            <a:lvl2pPr marL="0" marR="0" lvl="1" indent="0" algn="l" rtl="0">
              <a:spcBef>
                <a:spcPts val="0"/>
              </a:spcBef>
              <a:spcAft>
                <a:spcPts val="600"/>
              </a:spcAft>
              <a:buClr>
                <a:schemeClr val="dk1"/>
              </a:buClr>
              <a:buSzPts val="1800"/>
              <a:buFont typeface="Arial"/>
              <a:buNone/>
              <a:defRPr sz="1800" b="0" i="0" u="none" strike="noStrike" cap="none">
                <a:solidFill>
                  <a:schemeClr val="dk1"/>
                </a:solidFill>
                <a:latin typeface="Calibri"/>
                <a:ea typeface="Calibri"/>
                <a:cs typeface="Calibri"/>
                <a:sym typeface="Calibri"/>
              </a:defRPr>
            </a:lvl2pPr>
            <a:lvl3pPr marL="222250" marR="0" lvl="2" indent="-107950" algn="l" rtl="0">
              <a:spcBef>
                <a:spcPts val="0"/>
              </a:spcBef>
              <a:spcAft>
                <a:spcPts val="600"/>
              </a:spcAft>
              <a:buClr>
                <a:srgbClr val="95AABA"/>
              </a:buClr>
              <a:buSzPts val="1800"/>
              <a:buFont typeface="Calibri"/>
              <a:buChar char="•"/>
              <a:defRPr sz="1800" b="0" i="0" u="none" strike="noStrike" cap="none">
                <a:solidFill>
                  <a:schemeClr val="dk1"/>
                </a:solidFill>
                <a:latin typeface="Calibri"/>
                <a:ea typeface="Calibri"/>
                <a:cs typeface="Calibri"/>
                <a:sym typeface="Calibri"/>
              </a:defRPr>
            </a:lvl3pPr>
            <a:lvl4pPr marL="457200" marR="0" lvl="3" indent="-114300" algn="l" rtl="0">
              <a:spcBef>
                <a:spcPts val="0"/>
              </a:spcBef>
              <a:spcAft>
                <a:spcPts val="600"/>
              </a:spcAft>
              <a:buClr>
                <a:schemeClr val="dk2"/>
              </a:buClr>
              <a:buSzPts val="1800"/>
              <a:buFont typeface="Calibri"/>
              <a:buChar char="•"/>
              <a:defRPr sz="1800" b="0" i="0" u="none" strike="noStrike" cap="none">
                <a:solidFill>
                  <a:schemeClr val="dk1"/>
                </a:solidFill>
                <a:latin typeface="Calibri"/>
                <a:ea typeface="Calibri"/>
                <a:cs typeface="Calibri"/>
                <a:sym typeface="Calibri"/>
              </a:defRPr>
            </a:lvl4pPr>
            <a:lvl5pPr marL="714375" marR="0" lvl="4" indent="-120650" algn="l" rtl="0">
              <a:spcBef>
                <a:spcPts val="0"/>
              </a:spcBef>
              <a:spcAft>
                <a:spcPts val="600"/>
              </a:spcAft>
              <a:buClr>
                <a:schemeClr val="dk2"/>
              </a:buClr>
              <a:buSzPts val="1800"/>
              <a:buFont typeface="Calibri"/>
              <a:buChar char="─"/>
              <a:defRPr sz="1800" b="0" i="0" u="none" strike="noStrike" cap="none">
                <a:solidFill>
                  <a:schemeClr val="dk1"/>
                </a:solidFill>
                <a:latin typeface="Calibri"/>
                <a:ea typeface="Calibri"/>
                <a:cs typeface="Calibri"/>
                <a:sym typeface="Calibri"/>
              </a:defRPr>
            </a:lvl5pPr>
            <a:lvl6pPr marL="936625" marR="0" lvl="5" indent="-100012" algn="l" rtl="0">
              <a:spcBef>
                <a:spcPts val="0"/>
              </a:spcBef>
              <a:spcAft>
                <a:spcPts val="600"/>
              </a:spcAft>
              <a:buClr>
                <a:schemeClr val="dk2"/>
              </a:buClr>
              <a:buSzPts val="1800"/>
              <a:buFont typeface="Calibri"/>
              <a:buChar char="−"/>
              <a:defRPr sz="1800" b="0" i="0" u="none" strike="noStrike" cap="none">
                <a:solidFill>
                  <a:schemeClr val="dk1"/>
                </a:solidFill>
                <a:latin typeface="Calibri"/>
                <a:ea typeface="Calibri"/>
                <a:cs typeface="Calibri"/>
                <a:sym typeface="Calibri"/>
              </a:defRPr>
            </a:lvl6pPr>
            <a:lvl7pPr marL="0" marR="0" lvl="6" indent="0" algn="l" rtl="0">
              <a:spcBef>
                <a:spcPts val="0"/>
              </a:spcBef>
              <a:spcAft>
                <a:spcPts val="60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L="209550" marR="0" lvl="7" indent="-95250" algn="l" rtl="0">
              <a:spcBef>
                <a:spcPts val="0"/>
              </a:spcBef>
              <a:spcAft>
                <a:spcPts val="600"/>
              </a:spcAft>
              <a:buClr>
                <a:schemeClr val="dk1"/>
              </a:buClr>
              <a:buSzPts val="1800"/>
              <a:buFont typeface="Calibri"/>
              <a:buAutoNum type="arabicPeriod"/>
              <a:defRPr sz="1800" b="0" i="0" u="none" strike="noStrike" cap="none">
                <a:solidFill>
                  <a:schemeClr val="dk1"/>
                </a:solidFill>
                <a:latin typeface="Calibri"/>
                <a:ea typeface="Calibri"/>
                <a:cs typeface="Calibri"/>
                <a:sym typeface="Calibri"/>
              </a:defRPr>
            </a:lvl8pPr>
            <a:lvl9pPr marL="473075" marR="0" lvl="8" indent="-122238" algn="l" rtl="0">
              <a:spcBef>
                <a:spcPts val="0"/>
              </a:spcBef>
              <a:spcAft>
                <a:spcPts val="600"/>
              </a:spcAft>
              <a:buClr>
                <a:schemeClr val="dk1"/>
              </a:buClr>
              <a:buSzPts val="1800"/>
              <a:buFont typeface="Calibri"/>
              <a:buAutoNum type="alphaLcPeriod"/>
              <a:defRPr sz="1800" b="0" i="0" u="none" strike="noStrike" cap="none">
                <a:solidFill>
                  <a:schemeClr val="dk1"/>
                </a:solidFill>
                <a:latin typeface="Calibri"/>
                <a:ea typeface="Calibri"/>
                <a:cs typeface="Calibri"/>
                <a:sym typeface="Calibri"/>
              </a:defRPr>
            </a:lvl9pPr>
          </a:lstStyle>
          <a:p>
            <a:endParaRPr/>
          </a:p>
        </p:txBody>
      </p:sp>
      <p:sp>
        <p:nvSpPr>
          <p:cNvPr id="242" name="Shape 242"/>
          <p:cNvSpPr/>
          <p:nvPr/>
        </p:nvSpPr>
        <p:spPr>
          <a:xfrm>
            <a:off x="9064625" y="-1"/>
            <a:ext cx="347663" cy="482041"/>
          </a:xfrm>
          <a:custGeom>
            <a:avLst/>
            <a:gdLst/>
            <a:ahLst/>
            <a:cxnLst/>
            <a:rect l="0" t="0" r="0" b="0"/>
            <a:pathLst>
              <a:path w="120000" h="120000" extrusionOk="0">
                <a:moveTo>
                  <a:pt x="0" y="0"/>
                </a:moveTo>
                <a:cubicBezTo>
                  <a:pt x="120000" y="0"/>
                  <a:pt x="120000" y="0"/>
                  <a:pt x="120000" y="0"/>
                </a:cubicBezTo>
                <a:cubicBezTo>
                  <a:pt x="120000" y="100975"/>
                  <a:pt x="120000" y="100975"/>
                  <a:pt x="120000" y="100975"/>
                </a:cubicBezTo>
                <a:cubicBezTo>
                  <a:pt x="13000" y="120000"/>
                  <a:pt x="13000" y="120000"/>
                  <a:pt x="13000" y="120000"/>
                </a:cubicBezTo>
                <a:cubicBezTo>
                  <a:pt x="12000" y="120000"/>
                  <a:pt x="11000" y="120000"/>
                  <a:pt x="10000" y="120000"/>
                </a:cubicBezTo>
                <a:cubicBezTo>
                  <a:pt x="4000" y="120000"/>
                  <a:pt x="0" y="117073"/>
                  <a:pt x="0" y="114146"/>
                </a:cubicBezTo>
                <a:lnTo>
                  <a:pt x="0" y="0"/>
                </a:lnTo>
                <a:close/>
              </a:path>
            </a:pathLst>
          </a:custGeom>
          <a:solidFill>
            <a:schemeClr val="lt1"/>
          </a:solidFill>
          <a:ln>
            <a:noFill/>
          </a:ln>
        </p:spPr>
        <p:txBody>
          <a:bodyPr wrap="square" lIns="0" tIns="0" rIns="0" bIns="36000" anchor="ctr" anchorCtr="1">
            <a:noAutofit/>
          </a:bodyPr>
          <a:lstStyle/>
          <a:p>
            <a:pPr marL="0" marR="0" lvl="0" indent="0" algn="ctr" rtl="0">
              <a:spcBef>
                <a:spcPts val="0"/>
              </a:spcBef>
              <a:buNone/>
            </a:pPr>
            <a:fld id="{00000000-1234-1234-1234-123412341234}" type="slidenum">
              <a:rPr lang="en-GB" sz="1200" b="0" i="0" u="none" strike="noStrike" cap="none">
                <a:solidFill>
                  <a:srgbClr val="7F7F7F"/>
                </a:solidFill>
                <a:latin typeface="Calibri"/>
                <a:ea typeface="Calibri"/>
                <a:cs typeface="Calibri"/>
                <a:sym typeface="Calibri"/>
              </a:rPr>
              <a:t>‹#›</a:t>
            </a:fld>
            <a:endParaRPr lang="en-GB" sz="1200" b="0" i="0" u="none" strike="noStrike" cap="none">
              <a:solidFill>
                <a:srgbClr val="7F7F7F"/>
              </a:solidFill>
              <a:latin typeface="Calibri"/>
              <a:ea typeface="Calibri"/>
              <a:cs typeface="Calibri"/>
              <a:sym typeface="Calibri"/>
            </a:endParaRPr>
          </a:p>
        </p:txBody>
      </p:sp>
      <p:sp>
        <p:nvSpPr>
          <p:cNvPr id="243" name="Shape 243"/>
          <p:cNvSpPr txBox="1">
            <a:spLocks noGrp="1"/>
          </p:cNvSpPr>
          <p:nvPr>
            <p:ph type="title"/>
          </p:nvPr>
        </p:nvSpPr>
        <p:spPr>
          <a:xfrm>
            <a:off x="825508" y="538163"/>
            <a:ext cx="8239126" cy="370558"/>
          </a:xfrm>
          <a:prstGeom prst="rect">
            <a:avLst/>
          </a:prstGeom>
          <a:noFill/>
          <a:ln>
            <a:noFill/>
          </a:ln>
        </p:spPr>
        <p:txBody>
          <a:bodyPr wrap="square" lIns="91425" tIns="91425" rIns="91425" bIns="91425" anchor="t" anchorCtr="0"/>
          <a:lstStyle>
            <a:lvl1pPr marL="0" marR="0" lvl="0" indent="0" algn="l" rtl="0">
              <a:spcBef>
                <a:spcPts val="0"/>
              </a:spcBef>
              <a:buClr>
                <a:schemeClr val="lt1"/>
              </a:buClr>
              <a:buSzPts val="2600"/>
              <a:buFont typeface="Calibri"/>
              <a:buNone/>
              <a:defRPr sz="2600" b="1" i="0" u="none" strike="noStrike" cap="none">
                <a:solidFill>
                  <a:schemeClr val="lt1"/>
                </a:solidFill>
                <a:latin typeface="Calibri"/>
                <a:ea typeface="Calibri"/>
                <a:cs typeface="Calibri"/>
                <a:sym typeface="Calibri"/>
              </a:defRPr>
            </a:lvl1pPr>
            <a:lvl2pPr lvl="1" indent="0">
              <a:spcBef>
                <a:spcPts val="0"/>
              </a:spcBef>
              <a:buSzPts val="1400"/>
              <a:buNone/>
              <a:defRPr sz="1800"/>
            </a:lvl2pPr>
            <a:lvl3pPr lvl="2" indent="0">
              <a:spcBef>
                <a:spcPts val="0"/>
              </a:spcBef>
              <a:buSzPts val="1400"/>
              <a:buNone/>
              <a:defRPr sz="1800"/>
            </a:lvl3pPr>
            <a:lvl4pPr lvl="3" indent="0">
              <a:spcBef>
                <a:spcPts val="0"/>
              </a:spcBef>
              <a:buSzPts val="1400"/>
              <a:buNone/>
              <a:defRPr sz="1800"/>
            </a:lvl4pPr>
            <a:lvl5pPr lvl="4" indent="0">
              <a:spcBef>
                <a:spcPts val="0"/>
              </a:spcBef>
              <a:buSzPts val="1400"/>
              <a:buNone/>
              <a:defRPr sz="1800"/>
            </a:lvl5pPr>
            <a:lvl6pPr lvl="5" indent="0">
              <a:spcBef>
                <a:spcPts val="0"/>
              </a:spcBef>
              <a:buSzPts val="1400"/>
              <a:buNone/>
              <a:defRPr sz="1800"/>
            </a:lvl6pPr>
            <a:lvl7pPr lvl="6" indent="0">
              <a:spcBef>
                <a:spcPts val="0"/>
              </a:spcBef>
              <a:buSzPts val="1400"/>
              <a:buNone/>
              <a:defRPr sz="1800"/>
            </a:lvl7pPr>
            <a:lvl8pPr lvl="7" indent="0">
              <a:spcBef>
                <a:spcPts val="0"/>
              </a:spcBef>
              <a:buSzPts val="1400"/>
              <a:buNone/>
              <a:defRPr sz="1800"/>
            </a:lvl8pPr>
            <a:lvl9pPr lvl="8" indent="0">
              <a:spcBef>
                <a:spcPts val="0"/>
              </a:spcBef>
              <a:buSzPts val="1400"/>
              <a:buNone/>
              <a:defRPr sz="1800"/>
            </a:lvl9pPr>
          </a:lstStyle>
          <a:p>
            <a:endParaRPr/>
          </a:p>
        </p:txBody>
      </p:sp>
      <p:sp>
        <p:nvSpPr>
          <p:cNvPr id="244" name="Shape 244"/>
          <p:cNvSpPr/>
          <p:nvPr/>
        </p:nvSpPr>
        <p:spPr>
          <a:xfrm>
            <a:off x="825500" y="6387327"/>
            <a:ext cx="2090316" cy="153888"/>
          </a:xfrm>
          <a:prstGeom prst="rect">
            <a:avLst/>
          </a:prstGeom>
          <a:noFill/>
          <a:ln>
            <a:noFill/>
          </a:ln>
        </p:spPr>
        <p:txBody>
          <a:bodyPr wrap="square" lIns="0" tIns="0" rIns="0" bIns="0" anchor="t" anchorCtr="0">
            <a:noAutofit/>
          </a:bodyPr>
          <a:lstStyle/>
          <a:p>
            <a:pPr marL="0" marR="0" lvl="0" indent="0" algn="l" rtl="0">
              <a:spcBef>
                <a:spcPts val="0"/>
              </a:spcBef>
              <a:buNone/>
            </a:pPr>
            <a:r>
              <a:rPr lang="en-GB" sz="1000" b="0" i="0" u="none" strike="noStrike" cap="none">
                <a:solidFill>
                  <a:srgbClr val="58595B"/>
                </a:solidFill>
                <a:latin typeface="Calibri"/>
                <a:ea typeface="Calibri"/>
                <a:cs typeface="Calibri"/>
                <a:sym typeface="Calibri"/>
              </a:rPr>
              <a:t>[Title for presentation / Date to go here]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cSld name="Section divider 2">
    <p:bg>
      <p:bgPr>
        <a:solidFill>
          <a:schemeClr val="lt1"/>
        </a:solidFill>
        <a:effectLst/>
      </p:bgPr>
    </p:bg>
    <p:spTree>
      <p:nvGrpSpPr>
        <p:cNvPr id="1" name="Shape 245"/>
        <p:cNvGrpSpPr/>
        <p:nvPr/>
      </p:nvGrpSpPr>
      <p:grpSpPr>
        <a:xfrm>
          <a:off x="0" y="0"/>
          <a:ext cx="0" cy="0"/>
          <a:chOff x="0" y="0"/>
          <a:chExt cx="0" cy="0"/>
        </a:xfrm>
      </p:grpSpPr>
      <p:sp>
        <p:nvSpPr>
          <p:cNvPr id="246" name="Shape 246"/>
          <p:cNvSpPr/>
          <p:nvPr/>
        </p:nvSpPr>
        <p:spPr>
          <a:xfrm>
            <a:off x="546100" y="-1"/>
            <a:ext cx="9359900" cy="5969046"/>
          </a:xfrm>
          <a:custGeom>
            <a:avLst/>
            <a:gdLst/>
            <a:ahLst/>
            <a:cxnLst/>
            <a:rect l="0" t="0" r="0" b="0"/>
            <a:pathLst>
              <a:path w="120000" h="120000" extrusionOk="0">
                <a:moveTo>
                  <a:pt x="0" y="0"/>
                </a:moveTo>
                <a:cubicBezTo>
                  <a:pt x="0" y="106978"/>
                  <a:pt x="0" y="106978"/>
                  <a:pt x="0" y="106978"/>
                </a:cubicBezTo>
                <a:cubicBezTo>
                  <a:pt x="40" y="109276"/>
                  <a:pt x="772" y="113936"/>
                  <a:pt x="2560" y="116425"/>
                </a:cubicBezTo>
                <a:cubicBezTo>
                  <a:pt x="4308" y="118914"/>
                  <a:pt x="5691" y="119425"/>
                  <a:pt x="6869" y="119680"/>
                </a:cubicBezTo>
                <a:cubicBezTo>
                  <a:pt x="8008" y="120000"/>
                  <a:pt x="9349" y="119425"/>
                  <a:pt x="9918" y="119361"/>
                </a:cubicBezTo>
                <a:cubicBezTo>
                  <a:pt x="120000" y="70404"/>
                  <a:pt x="120000" y="70404"/>
                  <a:pt x="120000" y="70404"/>
                </a:cubicBezTo>
              </a:path>
            </a:pathLst>
          </a:custGeom>
          <a:noFill/>
          <a:ln w="19050" cap="flat" cmpd="sng">
            <a:solidFill>
              <a:srgbClr val="A5A5A5"/>
            </a:solidFill>
            <a:prstDash val="solid"/>
            <a:miter lim="800000"/>
            <a:headEnd type="none" w="med" len="med"/>
            <a:tailEnd type="none" w="med" len="med"/>
          </a:ln>
        </p:spPr>
        <p:txBody>
          <a:bodyPr wrap="square" lIns="91425" tIns="45700" rIns="91425" bIns="45700" anchor="t" anchorCtr="0">
            <a:noAutofit/>
          </a:bodyPr>
          <a:lstStyle/>
          <a:p>
            <a:pPr marL="0" marR="0" lvl="0" indent="0" algn="l" rtl="0">
              <a:spcBef>
                <a:spcPts val="0"/>
              </a:spcBef>
              <a:buNone/>
            </a:pPr>
            <a:endParaRPr sz="1800" b="0" i="0" u="none" strike="noStrike" cap="none">
              <a:solidFill>
                <a:srgbClr val="58595B"/>
              </a:solidFill>
              <a:latin typeface="Calibri"/>
              <a:ea typeface="Calibri"/>
              <a:cs typeface="Calibri"/>
              <a:sym typeface="Calibri"/>
            </a:endParaRPr>
          </a:p>
        </p:txBody>
      </p:sp>
      <p:sp>
        <p:nvSpPr>
          <p:cNvPr id="247" name="Shape 247"/>
          <p:cNvSpPr txBox="1">
            <a:spLocks noGrp="1"/>
          </p:cNvSpPr>
          <p:nvPr>
            <p:ph type="body" idx="1"/>
          </p:nvPr>
        </p:nvSpPr>
        <p:spPr>
          <a:xfrm>
            <a:off x="825500" y="4570413"/>
            <a:ext cx="2260600" cy="819150"/>
          </a:xfrm>
          <a:prstGeom prst="rect">
            <a:avLst/>
          </a:prstGeom>
          <a:noFill/>
          <a:ln>
            <a:noFill/>
          </a:ln>
        </p:spPr>
        <p:txBody>
          <a:bodyPr wrap="square" lIns="91425" tIns="91425" rIns="91425" bIns="91425" anchor="b" anchorCtr="0"/>
          <a:lstStyle>
            <a:lvl1pPr marL="0" marR="0" lvl="0" indent="0" algn="l" rtl="0">
              <a:lnSpc>
                <a:spcPct val="100000"/>
              </a:lnSpc>
              <a:spcBef>
                <a:spcPts val="0"/>
              </a:spcBef>
              <a:spcAft>
                <a:spcPts val="0"/>
              </a:spcAft>
              <a:buClr>
                <a:schemeClr val="dk1"/>
              </a:buClr>
              <a:buSzPts val="10800"/>
              <a:buFont typeface="Arial"/>
              <a:buNone/>
              <a:defRPr sz="10800" b="1" i="0" u="none" strike="noStrike" cap="none">
                <a:solidFill>
                  <a:srgbClr val="BFBFBF"/>
                </a:solidFill>
                <a:latin typeface="Calibri"/>
                <a:ea typeface="Calibri"/>
                <a:cs typeface="Calibri"/>
                <a:sym typeface="Calibri"/>
              </a:defRPr>
            </a:lvl1pPr>
            <a:lvl2pPr marL="0" marR="0" lvl="1" indent="0" algn="l" rtl="0">
              <a:spcBef>
                <a:spcPts val="0"/>
              </a:spcBef>
              <a:spcAft>
                <a:spcPts val="600"/>
              </a:spcAft>
              <a:buClr>
                <a:schemeClr val="dk1"/>
              </a:buClr>
              <a:buSzPts val="1800"/>
              <a:buFont typeface="Arial"/>
              <a:buNone/>
              <a:defRPr sz="1800" b="0" i="0" u="none" strike="noStrike" cap="none">
                <a:solidFill>
                  <a:schemeClr val="dk1"/>
                </a:solidFill>
                <a:latin typeface="Calibri"/>
                <a:ea typeface="Calibri"/>
                <a:cs typeface="Calibri"/>
                <a:sym typeface="Calibri"/>
              </a:defRPr>
            </a:lvl2pPr>
            <a:lvl3pPr marL="222250" marR="0" lvl="2" indent="-107950" algn="l" rtl="0">
              <a:spcBef>
                <a:spcPts val="0"/>
              </a:spcBef>
              <a:spcAft>
                <a:spcPts val="600"/>
              </a:spcAft>
              <a:buClr>
                <a:srgbClr val="95AABA"/>
              </a:buClr>
              <a:buSzPts val="1800"/>
              <a:buFont typeface="Calibri"/>
              <a:buChar char="•"/>
              <a:defRPr sz="1800" b="0" i="0" u="none" strike="noStrike" cap="none">
                <a:solidFill>
                  <a:schemeClr val="dk1"/>
                </a:solidFill>
                <a:latin typeface="Calibri"/>
                <a:ea typeface="Calibri"/>
                <a:cs typeface="Calibri"/>
                <a:sym typeface="Calibri"/>
              </a:defRPr>
            </a:lvl3pPr>
            <a:lvl4pPr marL="457200" marR="0" lvl="3" indent="-114300" algn="l" rtl="0">
              <a:spcBef>
                <a:spcPts val="0"/>
              </a:spcBef>
              <a:spcAft>
                <a:spcPts val="600"/>
              </a:spcAft>
              <a:buClr>
                <a:schemeClr val="dk2"/>
              </a:buClr>
              <a:buSzPts val="1800"/>
              <a:buFont typeface="Calibri"/>
              <a:buChar char="•"/>
              <a:defRPr sz="1800" b="0" i="0" u="none" strike="noStrike" cap="none">
                <a:solidFill>
                  <a:schemeClr val="dk1"/>
                </a:solidFill>
                <a:latin typeface="Calibri"/>
                <a:ea typeface="Calibri"/>
                <a:cs typeface="Calibri"/>
                <a:sym typeface="Calibri"/>
              </a:defRPr>
            </a:lvl4pPr>
            <a:lvl5pPr marL="714375" marR="0" lvl="4" indent="-120650" algn="l" rtl="0">
              <a:spcBef>
                <a:spcPts val="0"/>
              </a:spcBef>
              <a:spcAft>
                <a:spcPts val="600"/>
              </a:spcAft>
              <a:buClr>
                <a:schemeClr val="dk2"/>
              </a:buClr>
              <a:buSzPts val="1800"/>
              <a:buFont typeface="Calibri"/>
              <a:buChar char="─"/>
              <a:defRPr sz="1800" b="0" i="0" u="none" strike="noStrike" cap="none">
                <a:solidFill>
                  <a:schemeClr val="dk1"/>
                </a:solidFill>
                <a:latin typeface="Calibri"/>
                <a:ea typeface="Calibri"/>
                <a:cs typeface="Calibri"/>
                <a:sym typeface="Calibri"/>
              </a:defRPr>
            </a:lvl5pPr>
            <a:lvl6pPr marL="936625" marR="0" lvl="5" indent="-100012" algn="l" rtl="0">
              <a:spcBef>
                <a:spcPts val="0"/>
              </a:spcBef>
              <a:spcAft>
                <a:spcPts val="600"/>
              </a:spcAft>
              <a:buClr>
                <a:schemeClr val="dk2"/>
              </a:buClr>
              <a:buSzPts val="1800"/>
              <a:buFont typeface="Calibri"/>
              <a:buChar char="−"/>
              <a:defRPr sz="1800" b="0" i="0" u="none" strike="noStrike" cap="none">
                <a:solidFill>
                  <a:schemeClr val="dk1"/>
                </a:solidFill>
                <a:latin typeface="Calibri"/>
                <a:ea typeface="Calibri"/>
                <a:cs typeface="Calibri"/>
                <a:sym typeface="Calibri"/>
              </a:defRPr>
            </a:lvl6pPr>
            <a:lvl7pPr marL="0" marR="0" lvl="6" indent="0" algn="l" rtl="0">
              <a:spcBef>
                <a:spcPts val="0"/>
              </a:spcBef>
              <a:spcAft>
                <a:spcPts val="60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L="209550" marR="0" lvl="7" indent="-95250" algn="l" rtl="0">
              <a:spcBef>
                <a:spcPts val="0"/>
              </a:spcBef>
              <a:spcAft>
                <a:spcPts val="600"/>
              </a:spcAft>
              <a:buClr>
                <a:schemeClr val="dk1"/>
              </a:buClr>
              <a:buSzPts val="1800"/>
              <a:buFont typeface="Calibri"/>
              <a:buAutoNum type="arabicPeriod"/>
              <a:defRPr sz="1800" b="0" i="0" u="none" strike="noStrike" cap="none">
                <a:solidFill>
                  <a:schemeClr val="dk1"/>
                </a:solidFill>
                <a:latin typeface="Calibri"/>
                <a:ea typeface="Calibri"/>
                <a:cs typeface="Calibri"/>
                <a:sym typeface="Calibri"/>
              </a:defRPr>
            </a:lvl8pPr>
            <a:lvl9pPr marL="473075" marR="0" lvl="8" indent="-122238" algn="l" rtl="0">
              <a:spcBef>
                <a:spcPts val="0"/>
              </a:spcBef>
              <a:spcAft>
                <a:spcPts val="600"/>
              </a:spcAft>
              <a:buClr>
                <a:schemeClr val="dk1"/>
              </a:buClr>
              <a:buSzPts val="1800"/>
              <a:buFont typeface="Calibri"/>
              <a:buAutoNum type="alphaLcPeriod"/>
              <a:defRPr sz="1800" b="0" i="0" u="none" strike="noStrike" cap="none">
                <a:solidFill>
                  <a:schemeClr val="dk1"/>
                </a:solidFill>
                <a:latin typeface="Calibri"/>
                <a:ea typeface="Calibri"/>
                <a:cs typeface="Calibri"/>
                <a:sym typeface="Calibri"/>
              </a:defRPr>
            </a:lvl9pPr>
          </a:lstStyle>
          <a:p>
            <a:endParaRPr/>
          </a:p>
        </p:txBody>
      </p:sp>
      <p:sp>
        <p:nvSpPr>
          <p:cNvPr id="248" name="Shape 248"/>
          <p:cNvSpPr txBox="1">
            <a:spLocks noGrp="1"/>
          </p:cNvSpPr>
          <p:nvPr>
            <p:ph type="title"/>
          </p:nvPr>
        </p:nvSpPr>
        <p:spPr>
          <a:xfrm>
            <a:off x="825508" y="538163"/>
            <a:ext cx="8239126" cy="370558"/>
          </a:xfrm>
          <a:prstGeom prst="rect">
            <a:avLst/>
          </a:prstGeom>
          <a:noFill/>
          <a:ln>
            <a:noFill/>
          </a:ln>
        </p:spPr>
        <p:txBody>
          <a:bodyPr wrap="square" lIns="91425" tIns="91425" rIns="91425" bIns="91425" anchor="t" anchorCtr="0"/>
          <a:lstStyle>
            <a:lvl1pPr marL="0" marR="0" lvl="0" indent="0" algn="l" rtl="0">
              <a:spcBef>
                <a:spcPts val="0"/>
              </a:spcBef>
              <a:buClr>
                <a:srgbClr val="DA1B2C"/>
              </a:buClr>
              <a:buSzPts val="2600"/>
              <a:buFont typeface="Calibri"/>
              <a:buNone/>
              <a:defRPr sz="2600" b="1" i="0" u="none" strike="noStrike" cap="none">
                <a:solidFill>
                  <a:srgbClr val="DA1B2C"/>
                </a:solidFill>
                <a:latin typeface="Calibri"/>
                <a:ea typeface="Calibri"/>
                <a:cs typeface="Calibri"/>
                <a:sym typeface="Calibri"/>
              </a:defRPr>
            </a:lvl1pPr>
            <a:lvl2pPr lvl="1" indent="0">
              <a:spcBef>
                <a:spcPts val="0"/>
              </a:spcBef>
              <a:buSzPts val="1400"/>
              <a:buNone/>
              <a:defRPr sz="1800"/>
            </a:lvl2pPr>
            <a:lvl3pPr lvl="2" indent="0">
              <a:spcBef>
                <a:spcPts val="0"/>
              </a:spcBef>
              <a:buSzPts val="1400"/>
              <a:buNone/>
              <a:defRPr sz="1800"/>
            </a:lvl3pPr>
            <a:lvl4pPr lvl="3" indent="0">
              <a:spcBef>
                <a:spcPts val="0"/>
              </a:spcBef>
              <a:buSzPts val="1400"/>
              <a:buNone/>
              <a:defRPr sz="1800"/>
            </a:lvl4pPr>
            <a:lvl5pPr lvl="4" indent="0">
              <a:spcBef>
                <a:spcPts val="0"/>
              </a:spcBef>
              <a:buSzPts val="1400"/>
              <a:buNone/>
              <a:defRPr sz="1800"/>
            </a:lvl5pPr>
            <a:lvl6pPr lvl="5" indent="0">
              <a:spcBef>
                <a:spcPts val="0"/>
              </a:spcBef>
              <a:buSzPts val="1400"/>
              <a:buNone/>
              <a:defRPr sz="1800"/>
            </a:lvl6pPr>
            <a:lvl7pPr lvl="6" indent="0">
              <a:spcBef>
                <a:spcPts val="0"/>
              </a:spcBef>
              <a:buSzPts val="1400"/>
              <a:buNone/>
              <a:defRPr sz="1800"/>
            </a:lvl7pPr>
            <a:lvl8pPr lvl="7" indent="0">
              <a:spcBef>
                <a:spcPts val="0"/>
              </a:spcBef>
              <a:buSzPts val="1400"/>
              <a:buNone/>
              <a:defRPr sz="1800"/>
            </a:lvl8pPr>
            <a:lvl9pPr lvl="8" indent="0">
              <a:spcBef>
                <a:spcPts val="0"/>
              </a:spcBef>
              <a:buSzPts val="1400"/>
              <a:buNone/>
              <a:defRPr sz="1800"/>
            </a:lvl9pPr>
          </a:lstStyle>
          <a:p>
            <a:endParaRPr/>
          </a:p>
        </p:txBody>
      </p:sp>
      <p:sp>
        <p:nvSpPr>
          <p:cNvPr id="249" name="Shape 249"/>
          <p:cNvSpPr/>
          <p:nvPr/>
        </p:nvSpPr>
        <p:spPr>
          <a:xfrm>
            <a:off x="825500" y="6387327"/>
            <a:ext cx="2090316" cy="153888"/>
          </a:xfrm>
          <a:prstGeom prst="rect">
            <a:avLst/>
          </a:prstGeom>
          <a:noFill/>
          <a:ln>
            <a:noFill/>
          </a:ln>
        </p:spPr>
        <p:txBody>
          <a:bodyPr wrap="square" lIns="0" tIns="0" rIns="0" bIns="0" anchor="t" anchorCtr="0">
            <a:noAutofit/>
          </a:bodyPr>
          <a:lstStyle/>
          <a:p>
            <a:pPr marL="0" marR="0" lvl="0" indent="0" algn="l" rtl="0">
              <a:spcBef>
                <a:spcPts val="0"/>
              </a:spcBef>
              <a:buNone/>
            </a:pPr>
            <a:r>
              <a:rPr lang="en-GB" sz="1000" b="0" i="0" u="none" strike="noStrike" cap="none">
                <a:solidFill>
                  <a:srgbClr val="58595B"/>
                </a:solidFill>
                <a:latin typeface="Calibri"/>
                <a:ea typeface="Calibri"/>
                <a:cs typeface="Calibri"/>
                <a:sym typeface="Calibri"/>
              </a:rPr>
              <a:t>[Title for presentation / Date to go here]</a:t>
            </a:r>
          </a:p>
        </p:txBody>
      </p:sp>
      <p:sp>
        <p:nvSpPr>
          <p:cNvPr id="250" name="Shape 250"/>
          <p:cNvSpPr/>
          <p:nvPr/>
        </p:nvSpPr>
        <p:spPr>
          <a:xfrm>
            <a:off x="9064625" y="-1"/>
            <a:ext cx="347663" cy="482041"/>
          </a:xfrm>
          <a:custGeom>
            <a:avLst/>
            <a:gdLst/>
            <a:ahLst/>
            <a:cxnLst/>
            <a:rect l="0" t="0" r="0" b="0"/>
            <a:pathLst>
              <a:path w="120000" h="120000" extrusionOk="0">
                <a:moveTo>
                  <a:pt x="0" y="0"/>
                </a:moveTo>
                <a:cubicBezTo>
                  <a:pt x="120000" y="0"/>
                  <a:pt x="120000" y="0"/>
                  <a:pt x="120000" y="0"/>
                </a:cubicBezTo>
                <a:cubicBezTo>
                  <a:pt x="120000" y="100975"/>
                  <a:pt x="120000" y="100975"/>
                  <a:pt x="120000" y="100975"/>
                </a:cubicBezTo>
                <a:cubicBezTo>
                  <a:pt x="13000" y="120000"/>
                  <a:pt x="13000" y="120000"/>
                  <a:pt x="13000" y="120000"/>
                </a:cubicBezTo>
                <a:cubicBezTo>
                  <a:pt x="12000" y="120000"/>
                  <a:pt x="11000" y="120000"/>
                  <a:pt x="10000" y="120000"/>
                </a:cubicBezTo>
                <a:cubicBezTo>
                  <a:pt x="4000" y="120000"/>
                  <a:pt x="0" y="117073"/>
                  <a:pt x="0" y="114146"/>
                </a:cubicBezTo>
                <a:lnTo>
                  <a:pt x="0" y="0"/>
                </a:lnTo>
                <a:close/>
              </a:path>
            </a:pathLst>
          </a:custGeom>
          <a:solidFill>
            <a:srgbClr val="D8D8D8"/>
          </a:solidFill>
          <a:ln>
            <a:noFill/>
          </a:ln>
        </p:spPr>
        <p:txBody>
          <a:bodyPr wrap="square" lIns="0" tIns="0" rIns="0" bIns="36000" anchor="ctr" anchorCtr="1">
            <a:noAutofit/>
          </a:bodyPr>
          <a:lstStyle/>
          <a:p>
            <a:pPr marL="0" marR="0" lvl="0" indent="0" algn="ctr" rtl="0">
              <a:spcBef>
                <a:spcPts val="0"/>
              </a:spcBef>
              <a:buNone/>
            </a:pPr>
            <a:fld id="{00000000-1234-1234-1234-123412341234}" type="slidenum">
              <a:rPr lang="en-GB" sz="1200" b="0" i="0" u="none" strike="noStrike" cap="none">
                <a:solidFill>
                  <a:srgbClr val="7F7F7F"/>
                </a:solidFill>
                <a:latin typeface="Calibri"/>
                <a:ea typeface="Calibri"/>
                <a:cs typeface="Calibri"/>
                <a:sym typeface="Calibri"/>
              </a:rPr>
              <a:t>‹#›</a:t>
            </a:fld>
            <a:endParaRPr lang="en-GB" sz="1200" b="0" i="0" u="none" strike="noStrike" cap="none">
              <a:solidFill>
                <a:srgbClr val="7F7F7F"/>
              </a:solidFill>
              <a:latin typeface="Calibri"/>
              <a:ea typeface="Calibri"/>
              <a:cs typeface="Calibri"/>
              <a:sym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p:spTree>
      <p:nvGrpSpPr>
        <p:cNvPr id="1" name="Shape 251"/>
        <p:cNvGrpSpPr/>
        <p:nvPr/>
      </p:nvGrpSpPr>
      <p:grpSpPr>
        <a:xfrm>
          <a:off x="0" y="0"/>
          <a:ext cx="0" cy="0"/>
          <a:chOff x="0" y="0"/>
          <a:chExt cx="0" cy="0"/>
        </a:xfrm>
      </p:grpSpPr>
      <p:sp>
        <p:nvSpPr>
          <p:cNvPr id="252" name="Shape 252"/>
          <p:cNvSpPr txBox="1">
            <a:spLocks noGrp="1"/>
          </p:cNvSpPr>
          <p:nvPr>
            <p:ph type="body" idx="1"/>
          </p:nvPr>
        </p:nvSpPr>
        <p:spPr>
          <a:xfrm>
            <a:off x="825508" y="1436729"/>
            <a:ext cx="8239126" cy="1692771"/>
          </a:xfrm>
          <a:prstGeom prst="rect">
            <a:avLst/>
          </a:prstGeom>
          <a:noFill/>
          <a:ln>
            <a:noFill/>
          </a:ln>
        </p:spPr>
        <p:txBody>
          <a:bodyPr wrap="square" lIns="91425" tIns="91425" rIns="91425" bIns="91425" anchor="t" anchorCtr="0"/>
          <a:lstStyle>
            <a:lvl1pPr marL="0" marR="0" lvl="0" indent="0" algn="l" rtl="0">
              <a:spcBef>
                <a:spcPts val="0"/>
              </a:spcBef>
              <a:spcAft>
                <a:spcPts val="600"/>
              </a:spcAft>
              <a:buClr>
                <a:schemeClr val="dk1"/>
              </a:buClr>
              <a:buSzPts val="1800"/>
              <a:buFont typeface="Arial"/>
              <a:buNone/>
              <a:defRPr sz="1800" b="1" i="0" u="none" strike="noStrike" cap="none">
                <a:solidFill>
                  <a:schemeClr val="dk1"/>
                </a:solidFill>
                <a:latin typeface="Calibri"/>
                <a:ea typeface="Calibri"/>
                <a:cs typeface="Calibri"/>
                <a:sym typeface="Calibri"/>
              </a:defRPr>
            </a:lvl1pPr>
            <a:lvl2pPr marL="0" marR="0" lvl="1" indent="0" algn="l" rtl="0">
              <a:spcBef>
                <a:spcPts val="0"/>
              </a:spcBef>
              <a:spcAft>
                <a:spcPts val="600"/>
              </a:spcAft>
              <a:buClr>
                <a:schemeClr val="dk1"/>
              </a:buClr>
              <a:buSzPts val="1800"/>
              <a:buFont typeface="Arial"/>
              <a:buNone/>
              <a:defRPr sz="1800" b="0" i="0" u="none" strike="noStrike" cap="none">
                <a:solidFill>
                  <a:schemeClr val="dk1"/>
                </a:solidFill>
                <a:latin typeface="Calibri"/>
                <a:ea typeface="Calibri"/>
                <a:cs typeface="Calibri"/>
                <a:sym typeface="Calibri"/>
              </a:defRPr>
            </a:lvl2pPr>
            <a:lvl3pPr marL="222250" marR="0" lvl="2" indent="-107950" algn="l" rtl="0">
              <a:spcBef>
                <a:spcPts val="0"/>
              </a:spcBef>
              <a:spcAft>
                <a:spcPts val="600"/>
              </a:spcAft>
              <a:buClr>
                <a:srgbClr val="999B9C"/>
              </a:buClr>
              <a:buSzPts val="1800"/>
              <a:buFont typeface="Calibri"/>
              <a:buChar char="•"/>
              <a:defRPr sz="1800" b="0" i="0" u="none" strike="noStrike" cap="none">
                <a:solidFill>
                  <a:schemeClr val="dk1"/>
                </a:solidFill>
                <a:latin typeface="Calibri"/>
                <a:ea typeface="Calibri"/>
                <a:cs typeface="Calibri"/>
                <a:sym typeface="Calibri"/>
              </a:defRPr>
            </a:lvl3pPr>
            <a:lvl4pPr marL="457200" marR="0" lvl="3" indent="-114300" algn="l" rtl="0">
              <a:spcBef>
                <a:spcPts val="0"/>
              </a:spcBef>
              <a:spcAft>
                <a:spcPts val="600"/>
              </a:spcAft>
              <a:buClr>
                <a:srgbClr val="BBBBBD"/>
              </a:buClr>
              <a:buSzPts val="1800"/>
              <a:buFont typeface="Calibri"/>
              <a:buChar char="•"/>
              <a:defRPr sz="1800" b="0" i="0" u="none" strike="noStrike" cap="none">
                <a:solidFill>
                  <a:schemeClr val="dk1"/>
                </a:solidFill>
                <a:latin typeface="Calibri"/>
                <a:ea typeface="Calibri"/>
                <a:cs typeface="Calibri"/>
                <a:sym typeface="Calibri"/>
              </a:defRPr>
            </a:lvl4pPr>
            <a:lvl5pPr marL="714375" marR="0" lvl="4" indent="-120650" algn="l" rtl="0">
              <a:spcBef>
                <a:spcPts val="0"/>
              </a:spcBef>
              <a:spcAft>
                <a:spcPts val="600"/>
              </a:spcAft>
              <a:buClr>
                <a:schemeClr val="dk2"/>
              </a:buClr>
              <a:buSzPts val="1800"/>
              <a:buFont typeface="Calibri"/>
              <a:buChar char="─"/>
              <a:defRPr sz="1800" b="0" i="0" u="none" strike="noStrike" cap="none">
                <a:solidFill>
                  <a:schemeClr val="dk1"/>
                </a:solidFill>
                <a:latin typeface="Calibri"/>
                <a:ea typeface="Calibri"/>
                <a:cs typeface="Calibri"/>
                <a:sym typeface="Calibri"/>
              </a:defRPr>
            </a:lvl5pPr>
            <a:lvl6pPr marL="936625" marR="0" lvl="5" indent="-100012" algn="l" rtl="0">
              <a:spcBef>
                <a:spcPts val="0"/>
              </a:spcBef>
              <a:spcAft>
                <a:spcPts val="600"/>
              </a:spcAft>
              <a:buClr>
                <a:schemeClr val="dk2"/>
              </a:buClr>
              <a:buSzPts val="1800"/>
              <a:buFont typeface="Calibri"/>
              <a:buChar char="−"/>
              <a:defRPr sz="1800" b="0" i="0" u="none" strike="noStrike" cap="none">
                <a:solidFill>
                  <a:schemeClr val="dk1"/>
                </a:solidFill>
                <a:latin typeface="Calibri"/>
                <a:ea typeface="Calibri"/>
                <a:cs typeface="Calibri"/>
                <a:sym typeface="Calibri"/>
              </a:defRPr>
            </a:lvl6pPr>
            <a:lvl7pPr marL="0" marR="0" lvl="6" indent="0" algn="l" rtl="0">
              <a:spcBef>
                <a:spcPts val="0"/>
              </a:spcBef>
              <a:spcAft>
                <a:spcPts val="60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L="209550" marR="0" lvl="7" indent="-95250" algn="l" rtl="0">
              <a:spcBef>
                <a:spcPts val="0"/>
              </a:spcBef>
              <a:spcAft>
                <a:spcPts val="600"/>
              </a:spcAft>
              <a:buClr>
                <a:schemeClr val="dk1"/>
              </a:buClr>
              <a:buSzPts val="1800"/>
              <a:buFont typeface="Calibri"/>
              <a:buAutoNum type="arabicPeriod"/>
              <a:defRPr sz="1800" b="0" i="0" u="none" strike="noStrike" cap="none">
                <a:solidFill>
                  <a:schemeClr val="dk1"/>
                </a:solidFill>
                <a:latin typeface="Calibri"/>
                <a:ea typeface="Calibri"/>
                <a:cs typeface="Calibri"/>
                <a:sym typeface="Calibri"/>
              </a:defRPr>
            </a:lvl8pPr>
            <a:lvl9pPr marL="473075" marR="0" lvl="8" indent="-122238" algn="l" rtl="0">
              <a:spcBef>
                <a:spcPts val="0"/>
              </a:spcBef>
              <a:spcAft>
                <a:spcPts val="600"/>
              </a:spcAft>
              <a:buClr>
                <a:schemeClr val="dk1"/>
              </a:buClr>
              <a:buSzPts val="1800"/>
              <a:buFont typeface="Calibri"/>
              <a:buAutoNum type="alphaLcPeriod"/>
              <a:defRPr sz="1800" b="0" i="0" u="none" strike="noStrike" cap="none">
                <a:solidFill>
                  <a:schemeClr val="dk1"/>
                </a:solidFill>
                <a:latin typeface="Calibri"/>
                <a:ea typeface="Calibri"/>
                <a:cs typeface="Calibri"/>
                <a:sym typeface="Calibri"/>
              </a:defRPr>
            </a:lvl9pPr>
          </a:lstStyle>
          <a:p>
            <a:endParaRPr/>
          </a:p>
        </p:txBody>
      </p:sp>
      <p:sp>
        <p:nvSpPr>
          <p:cNvPr id="253" name="Shape 253"/>
          <p:cNvSpPr txBox="1">
            <a:spLocks noGrp="1"/>
          </p:cNvSpPr>
          <p:nvPr>
            <p:ph type="title"/>
          </p:nvPr>
        </p:nvSpPr>
        <p:spPr>
          <a:xfrm>
            <a:off x="825508" y="538163"/>
            <a:ext cx="8239126" cy="370558"/>
          </a:xfrm>
          <a:prstGeom prst="rect">
            <a:avLst/>
          </a:prstGeom>
          <a:noFill/>
          <a:ln>
            <a:noFill/>
          </a:ln>
        </p:spPr>
        <p:txBody>
          <a:bodyPr wrap="square" lIns="91425" tIns="91425" rIns="91425" bIns="91425" anchor="t" anchorCtr="0"/>
          <a:lstStyle>
            <a:lvl1pPr marL="0" marR="0" lvl="0" indent="0" algn="l" rtl="0">
              <a:spcBef>
                <a:spcPts val="0"/>
              </a:spcBef>
              <a:buClr>
                <a:srgbClr val="DA1B2C"/>
              </a:buClr>
              <a:buSzPts val="2600"/>
              <a:buFont typeface="Calibri"/>
              <a:buNone/>
              <a:defRPr sz="2600" b="1" i="0" u="none" strike="noStrike" cap="none">
                <a:solidFill>
                  <a:srgbClr val="DA1B2C"/>
                </a:solidFill>
                <a:latin typeface="Calibri"/>
                <a:ea typeface="Calibri"/>
                <a:cs typeface="Calibri"/>
                <a:sym typeface="Calibri"/>
              </a:defRPr>
            </a:lvl1pPr>
            <a:lvl2pPr lvl="1" indent="0">
              <a:spcBef>
                <a:spcPts val="0"/>
              </a:spcBef>
              <a:buSzPts val="1400"/>
              <a:buNone/>
              <a:defRPr sz="1800"/>
            </a:lvl2pPr>
            <a:lvl3pPr lvl="2" indent="0">
              <a:spcBef>
                <a:spcPts val="0"/>
              </a:spcBef>
              <a:buSzPts val="1400"/>
              <a:buNone/>
              <a:defRPr sz="1800"/>
            </a:lvl3pPr>
            <a:lvl4pPr lvl="3" indent="0">
              <a:spcBef>
                <a:spcPts val="0"/>
              </a:spcBef>
              <a:buSzPts val="1400"/>
              <a:buNone/>
              <a:defRPr sz="1800"/>
            </a:lvl4pPr>
            <a:lvl5pPr lvl="4" indent="0">
              <a:spcBef>
                <a:spcPts val="0"/>
              </a:spcBef>
              <a:buSzPts val="1400"/>
              <a:buNone/>
              <a:defRPr sz="1800"/>
            </a:lvl5pPr>
            <a:lvl6pPr lvl="5" indent="0">
              <a:spcBef>
                <a:spcPts val="0"/>
              </a:spcBef>
              <a:buSzPts val="1400"/>
              <a:buNone/>
              <a:defRPr sz="1800"/>
            </a:lvl6pPr>
            <a:lvl7pPr lvl="6" indent="0">
              <a:spcBef>
                <a:spcPts val="0"/>
              </a:spcBef>
              <a:buSzPts val="1400"/>
              <a:buNone/>
              <a:defRPr sz="1800"/>
            </a:lvl7pPr>
            <a:lvl8pPr lvl="7" indent="0">
              <a:spcBef>
                <a:spcPts val="0"/>
              </a:spcBef>
              <a:buSzPts val="1400"/>
              <a:buNone/>
              <a:defRPr sz="1800"/>
            </a:lvl8pPr>
            <a:lvl9pPr lvl="8" indent="0">
              <a:spcBef>
                <a:spcPts val="0"/>
              </a:spcBef>
              <a:buSzPts val="1400"/>
              <a:buNone/>
              <a:defRPr sz="1800"/>
            </a:lvl9pPr>
          </a:lstStyle>
          <a:p>
            <a:endParaRP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cSld name="One column + image">
    <p:spTree>
      <p:nvGrpSpPr>
        <p:cNvPr id="1" name="Shape 256"/>
        <p:cNvGrpSpPr/>
        <p:nvPr/>
      </p:nvGrpSpPr>
      <p:grpSpPr>
        <a:xfrm>
          <a:off x="0" y="0"/>
          <a:ext cx="0" cy="0"/>
          <a:chOff x="0" y="0"/>
          <a:chExt cx="0" cy="0"/>
        </a:xfrm>
      </p:grpSpPr>
      <p:sp>
        <p:nvSpPr>
          <p:cNvPr id="257" name="Shape 257"/>
          <p:cNvSpPr>
            <a:spLocks noGrp="1"/>
          </p:cNvSpPr>
          <p:nvPr>
            <p:ph type="pic" idx="2"/>
          </p:nvPr>
        </p:nvSpPr>
        <p:spPr>
          <a:xfrm>
            <a:off x="5111856" y="1436688"/>
            <a:ext cx="3945600" cy="553998"/>
          </a:xfrm>
          <a:prstGeom prst="rect">
            <a:avLst/>
          </a:prstGeom>
          <a:noFill/>
          <a:ln>
            <a:noFill/>
          </a:ln>
        </p:spPr>
        <p:txBody>
          <a:bodyPr wrap="square" lIns="91425" tIns="91425" rIns="91425" bIns="91425" anchor="t" anchorCtr="0"/>
          <a:lstStyle>
            <a:lvl1pPr marL="0" marR="0" lvl="0" indent="0" algn="l" rtl="0">
              <a:spcBef>
                <a:spcPts val="0"/>
              </a:spcBef>
              <a:spcAft>
                <a:spcPts val="600"/>
              </a:spcAft>
              <a:buClr>
                <a:schemeClr val="dk1"/>
              </a:buClr>
              <a:buSzPts val="1800"/>
              <a:buFont typeface="Arial"/>
              <a:buNone/>
              <a:defRPr sz="1800" b="1" i="0" u="none" strike="noStrike" cap="none">
                <a:solidFill>
                  <a:schemeClr val="dk1"/>
                </a:solidFill>
                <a:latin typeface="Calibri"/>
                <a:ea typeface="Calibri"/>
                <a:cs typeface="Calibri"/>
                <a:sym typeface="Calibri"/>
              </a:defRPr>
            </a:lvl1pPr>
            <a:lvl2pPr marL="0" marR="0" lvl="1" indent="0" algn="l" rtl="0">
              <a:spcBef>
                <a:spcPts val="0"/>
              </a:spcBef>
              <a:spcAft>
                <a:spcPts val="600"/>
              </a:spcAft>
              <a:buClr>
                <a:schemeClr val="dk1"/>
              </a:buClr>
              <a:buSzPts val="1800"/>
              <a:buFont typeface="Arial"/>
              <a:buNone/>
              <a:defRPr sz="1800" b="0" i="0" u="none" strike="noStrike" cap="none">
                <a:solidFill>
                  <a:schemeClr val="dk1"/>
                </a:solidFill>
                <a:latin typeface="Calibri"/>
                <a:ea typeface="Calibri"/>
                <a:cs typeface="Calibri"/>
                <a:sym typeface="Calibri"/>
              </a:defRPr>
            </a:lvl2pPr>
            <a:lvl3pPr marL="222250" marR="0" lvl="2" indent="-107950" algn="l" rtl="0">
              <a:spcBef>
                <a:spcPts val="0"/>
              </a:spcBef>
              <a:spcAft>
                <a:spcPts val="600"/>
              </a:spcAft>
              <a:buClr>
                <a:srgbClr val="95AABA"/>
              </a:buClr>
              <a:buSzPts val="1800"/>
              <a:buFont typeface="Calibri"/>
              <a:buChar char="•"/>
              <a:defRPr sz="1800" b="0" i="0" u="none" strike="noStrike" cap="none">
                <a:solidFill>
                  <a:schemeClr val="dk1"/>
                </a:solidFill>
                <a:latin typeface="Calibri"/>
                <a:ea typeface="Calibri"/>
                <a:cs typeface="Calibri"/>
                <a:sym typeface="Calibri"/>
              </a:defRPr>
            </a:lvl3pPr>
            <a:lvl4pPr marL="457200" marR="0" lvl="3" indent="-114300" algn="l" rtl="0">
              <a:spcBef>
                <a:spcPts val="0"/>
              </a:spcBef>
              <a:spcAft>
                <a:spcPts val="600"/>
              </a:spcAft>
              <a:buClr>
                <a:schemeClr val="dk2"/>
              </a:buClr>
              <a:buSzPts val="1800"/>
              <a:buFont typeface="Calibri"/>
              <a:buChar char="•"/>
              <a:defRPr sz="1800" b="0" i="0" u="none" strike="noStrike" cap="none">
                <a:solidFill>
                  <a:schemeClr val="dk1"/>
                </a:solidFill>
                <a:latin typeface="Calibri"/>
                <a:ea typeface="Calibri"/>
                <a:cs typeface="Calibri"/>
                <a:sym typeface="Calibri"/>
              </a:defRPr>
            </a:lvl4pPr>
            <a:lvl5pPr marL="714375" marR="0" lvl="4" indent="-120650" algn="l" rtl="0">
              <a:spcBef>
                <a:spcPts val="0"/>
              </a:spcBef>
              <a:spcAft>
                <a:spcPts val="600"/>
              </a:spcAft>
              <a:buClr>
                <a:schemeClr val="dk2"/>
              </a:buClr>
              <a:buSzPts val="1800"/>
              <a:buFont typeface="Calibri"/>
              <a:buChar char="─"/>
              <a:defRPr sz="1800" b="0" i="0" u="none" strike="noStrike" cap="none">
                <a:solidFill>
                  <a:schemeClr val="dk1"/>
                </a:solidFill>
                <a:latin typeface="Calibri"/>
                <a:ea typeface="Calibri"/>
                <a:cs typeface="Calibri"/>
                <a:sym typeface="Calibri"/>
              </a:defRPr>
            </a:lvl5pPr>
            <a:lvl6pPr marL="936625" marR="0" lvl="5" indent="-100012" algn="l" rtl="0">
              <a:spcBef>
                <a:spcPts val="0"/>
              </a:spcBef>
              <a:spcAft>
                <a:spcPts val="600"/>
              </a:spcAft>
              <a:buClr>
                <a:schemeClr val="dk2"/>
              </a:buClr>
              <a:buSzPts val="1800"/>
              <a:buFont typeface="Calibri"/>
              <a:buChar char="−"/>
              <a:defRPr sz="1800" b="0" i="0" u="none" strike="noStrike" cap="none">
                <a:solidFill>
                  <a:schemeClr val="dk1"/>
                </a:solidFill>
                <a:latin typeface="Calibri"/>
                <a:ea typeface="Calibri"/>
                <a:cs typeface="Calibri"/>
                <a:sym typeface="Calibri"/>
              </a:defRPr>
            </a:lvl6pPr>
            <a:lvl7pPr marL="0" marR="0" lvl="6" indent="0" algn="l" rtl="0">
              <a:spcBef>
                <a:spcPts val="0"/>
              </a:spcBef>
              <a:spcAft>
                <a:spcPts val="60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L="209550" marR="0" lvl="7" indent="-95250" algn="l" rtl="0">
              <a:spcBef>
                <a:spcPts val="0"/>
              </a:spcBef>
              <a:spcAft>
                <a:spcPts val="600"/>
              </a:spcAft>
              <a:buClr>
                <a:schemeClr val="dk1"/>
              </a:buClr>
              <a:buSzPts val="1800"/>
              <a:buFont typeface="Calibri"/>
              <a:buAutoNum type="arabicPeriod"/>
              <a:defRPr sz="1800" b="0" i="0" u="none" strike="noStrike" cap="none">
                <a:solidFill>
                  <a:schemeClr val="dk1"/>
                </a:solidFill>
                <a:latin typeface="Calibri"/>
                <a:ea typeface="Calibri"/>
                <a:cs typeface="Calibri"/>
                <a:sym typeface="Calibri"/>
              </a:defRPr>
            </a:lvl8pPr>
            <a:lvl9pPr marL="473075" marR="0" lvl="8" indent="-122238" algn="l" rtl="0">
              <a:spcBef>
                <a:spcPts val="0"/>
              </a:spcBef>
              <a:spcAft>
                <a:spcPts val="600"/>
              </a:spcAft>
              <a:buClr>
                <a:schemeClr val="dk1"/>
              </a:buClr>
              <a:buSzPts val="1800"/>
              <a:buFont typeface="Calibri"/>
              <a:buAutoNum type="alphaLcPeriod"/>
              <a:defRPr sz="1800" b="0" i="0" u="none" strike="noStrike" cap="none">
                <a:solidFill>
                  <a:schemeClr val="dk1"/>
                </a:solidFill>
                <a:latin typeface="Calibri"/>
                <a:ea typeface="Calibri"/>
                <a:cs typeface="Calibri"/>
                <a:sym typeface="Calibri"/>
              </a:defRPr>
            </a:lvl9pPr>
          </a:lstStyle>
          <a:p>
            <a:endParaRPr/>
          </a:p>
        </p:txBody>
      </p:sp>
      <p:sp>
        <p:nvSpPr>
          <p:cNvPr id="258" name="Shape 258"/>
          <p:cNvSpPr txBox="1">
            <a:spLocks noGrp="1"/>
          </p:cNvSpPr>
          <p:nvPr>
            <p:ph type="title"/>
          </p:nvPr>
        </p:nvSpPr>
        <p:spPr>
          <a:xfrm>
            <a:off x="825508" y="538163"/>
            <a:ext cx="8239126" cy="370558"/>
          </a:xfrm>
          <a:prstGeom prst="rect">
            <a:avLst/>
          </a:prstGeom>
          <a:noFill/>
          <a:ln>
            <a:noFill/>
          </a:ln>
        </p:spPr>
        <p:txBody>
          <a:bodyPr wrap="square" lIns="91425" tIns="91425" rIns="91425" bIns="91425" anchor="t" anchorCtr="0"/>
          <a:lstStyle>
            <a:lvl1pPr marL="0" marR="0" lvl="0" indent="0" algn="l" rtl="0">
              <a:spcBef>
                <a:spcPts val="0"/>
              </a:spcBef>
              <a:buClr>
                <a:srgbClr val="DA1B2C"/>
              </a:buClr>
              <a:buSzPts val="2600"/>
              <a:buFont typeface="Calibri"/>
              <a:buNone/>
              <a:defRPr sz="2600" b="1" i="0" u="none" strike="noStrike" cap="none">
                <a:solidFill>
                  <a:srgbClr val="DA1B2C"/>
                </a:solidFill>
                <a:latin typeface="Calibri"/>
                <a:ea typeface="Calibri"/>
                <a:cs typeface="Calibri"/>
                <a:sym typeface="Calibri"/>
              </a:defRPr>
            </a:lvl1pPr>
            <a:lvl2pPr lvl="1" indent="0">
              <a:spcBef>
                <a:spcPts val="0"/>
              </a:spcBef>
              <a:buSzPts val="1400"/>
              <a:buNone/>
              <a:defRPr sz="1800"/>
            </a:lvl2pPr>
            <a:lvl3pPr lvl="2" indent="0">
              <a:spcBef>
                <a:spcPts val="0"/>
              </a:spcBef>
              <a:buSzPts val="1400"/>
              <a:buNone/>
              <a:defRPr sz="1800"/>
            </a:lvl3pPr>
            <a:lvl4pPr lvl="3" indent="0">
              <a:spcBef>
                <a:spcPts val="0"/>
              </a:spcBef>
              <a:buSzPts val="1400"/>
              <a:buNone/>
              <a:defRPr sz="1800"/>
            </a:lvl4pPr>
            <a:lvl5pPr lvl="4" indent="0">
              <a:spcBef>
                <a:spcPts val="0"/>
              </a:spcBef>
              <a:buSzPts val="1400"/>
              <a:buNone/>
              <a:defRPr sz="1800"/>
            </a:lvl5pPr>
            <a:lvl6pPr lvl="5" indent="0">
              <a:spcBef>
                <a:spcPts val="0"/>
              </a:spcBef>
              <a:buSzPts val="1400"/>
              <a:buNone/>
              <a:defRPr sz="1800"/>
            </a:lvl6pPr>
            <a:lvl7pPr lvl="6" indent="0">
              <a:spcBef>
                <a:spcPts val="0"/>
              </a:spcBef>
              <a:buSzPts val="1400"/>
              <a:buNone/>
              <a:defRPr sz="1800"/>
            </a:lvl7pPr>
            <a:lvl8pPr lvl="7" indent="0">
              <a:spcBef>
                <a:spcPts val="0"/>
              </a:spcBef>
              <a:buSzPts val="1400"/>
              <a:buNone/>
              <a:defRPr sz="1800"/>
            </a:lvl8pPr>
            <a:lvl9pPr lvl="8" indent="0">
              <a:spcBef>
                <a:spcPts val="0"/>
              </a:spcBef>
              <a:buSzPts val="1400"/>
              <a:buNone/>
              <a:defRPr sz="1800"/>
            </a:lvl9pPr>
          </a:lstStyle>
          <a:p>
            <a:endParaRPr/>
          </a:p>
        </p:txBody>
      </p:sp>
      <p:sp>
        <p:nvSpPr>
          <p:cNvPr id="259" name="Shape 259"/>
          <p:cNvSpPr txBox="1">
            <a:spLocks noGrp="1"/>
          </p:cNvSpPr>
          <p:nvPr>
            <p:ph type="body" idx="1"/>
          </p:nvPr>
        </p:nvSpPr>
        <p:spPr>
          <a:xfrm>
            <a:off x="825500" y="1436729"/>
            <a:ext cx="3945600" cy="1692771"/>
          </a:xfrm>
          <a:prstGeom prst="rect">
            <a:avLst/>
          </a:prstGeom>
          <a:noFill/>
          <a:ln>
            <a:noFill/>
          </a:ln>
        </p:spPr>
        <p:txBody>
          <a:bodyPr wrap="square" lIns="91425" tIns="91425" rIns="91425" bIns="91425" anchor="t" anchorCtr="0"/>
          <a:lstStyle>
            <a:lvl1pPr marL="0" marR="0" lvl="0" indent="0" algn="l" rtl="0">
              <a:spcBef>
                <a:spcPts val="0"/>
              </a:spcBef>
              <a:spcAft>
                <a:spcPts val="600"/>
              </a:spcAft>
              <a:buClr>
                <a:schemeClr val="dk1"/>
              </a:buClr>
              <a:buSzPts val="1800"/>
              <a:buFont typeface="Arial"/>
              <a:buNone/>
              <a:defRPr sz="1800" b="1" i="0" u="none" strike="noStrike" cap="none">
                <a:solidFill>
                  <a:schemeClr val="dk1"/>
                </a:solidFill>
                <a:latin typeface="Calibri"/>
                <a:ea typeface="Calibri"/>
                <a:cs typeface="Calibri"/>
                <a:sym typeface="Calibri"/>
              </a:defRPr>
            </a:lvl1pPr>
            <a:lvl2pPr marL="0" marR="0" lvl="1" indent="0" algn="l" rtl="0">
              <a:spcBef>
                <a:spcPts val="0"/>
              </a:spcBef>
              <a:spcAft>
                <a:spcPts val="600"/>
              </a:spcAft>
              <a:buClr>
                <a:schemeClr val="dk1"/>
              </a:buClr>
              <a:buSzPts val="1800"/>
              <a:buFont typeface="Arial"/>
              <a:buNone/>
              <a:defRPr sz="1800" b="0" i="0" u="none" strike="noStrike" cap="none">
                <a:solidFill>
                  <a:schemeClr val="dk1"/>
                </a:solidFill>
                <a:latin typeface="Calibri"/>
                <a:ea typeface="Calibri"/>
                <a:cs typeface="Calibri"/>
                <a:sym typeface="Calibri"/>
              </a:defRPr>
            </a:lvl2pPr>
            <a:lvl3pPr marL="222250" marR="0" lvl="2" indent="-107950" algn="l" rtl="0">
              <a:spcBef>
                <a:spcPts val="0"/>
              </a:spcBef>
              <a:spcAft>
                <a:spcPts val="600"/>
              </a:spcAft>
              <a:buClr>
                <a:srgbClr val="95AABA"/>
              </a:buClr>
              <a:buSzPts val="1800"/>
              <a:buFont typeface="Calibri"/>
              <a:buChar char="•"/>
              <a:defRPr sz="1800" b="0" i="0" u="none" strike="noStrike" cap="none">
                <a:solidFill>
                  <a:schemeClr val="dk1"/>
                </a:solidFill>
                <a:latin typeface="Calibri"/>
                <a:ea typeface="Calibri"/>
                <a:cs typeface="Calibri"/>
                <a:sym typeface="Calibri"/>
              </a:defRPr>
            </a:lvl3pPr>
            <a:lvl4pPr marL="457200" marR="0" lvl="3" indent="-114300" algn="l" rtl="0">
              <a:spcBef>
                <a:spcPts val="0"/>
              </a:spcBef>
              <a:spcAft>
                <a:spcPts val="600"/>
              </a:spcAft>
              <a:buClr>
                <a:schemeClr val="dk2"/>
              </a:buClr>
              <a:buSzPts val="1800"/>
              <a:buFont typeface="Calibri"/>
              <a:buChar char="•"/>
              <a:defRPr sz="1800" b="0" i="0" u="none" strike="noStrike" cap="none">
                <a:solidFill>
                  <a:schemeClr val="dk1"/>
                </a:solidFill>
                <a:latin typeface="Calibri"/>
                <a:ea typeface="Calibri"/>
                <a:cs typeface="Calibri"/>
                <a:sym typeface="Calibri"/>
              </a:defRPr>
            </a:lvl4pPr>
            <a:lvl5pPr marL="714375" marR="0" lvl="4" indent="-120650" algn="l" rtl="0">
              <a:spcBef>
                <a:spcPts val="0"/>
              </a:spcBef>
              <a:spcAft>
                <a:spcPts val="600"/>
              </a:spcAft>
              <a:buClr>
                <a:schemeClr val="dk2"/>
              </a:buClr>
              <a:buSzPts val="1800"/>
              <a:buFont typeface="Calibri"/>
              <a:buChar char="─"/>
              <a:defRPr sz="1800" b="0" i="0" u="none" strike="noStrike" cap="none">
                <a:solidFill>
                  <a:schemeClr val="dk1"/>
                </a:solidFill>
                <a:latin typeface="Calibri"/>
                <a:ea typeface="Calibri"/>
                <a:cs typeface="Calibri"/>
                <a:sym typeface="Calibri"/>
              </a:defRPr>
            </a:lvl5pPr>
            <a:lvl6pPr marL="936625" marR="0" lvl="5" indent="-100012" algn="l" rtl="0">
              <a:spcBef>
                <a:spcPts val="0"/>
              </a:spcBef>
              <a:spcAft>
                <a:spcPts val="600"/>
              </a:spcAft>
              <a:buClr>
                <a:schemeClr val="dk2"/>
              </a:buClr>
              <a:buSzPts val="1800"/>
              <a:buFont typeface="Calibri"/>
              <a:buChar char="−"/>
              <a:defRPr sz="1800" b="0" i="0" u="none" strike="noStrike" cap="none">
                <a:solidFill>
                  <a:schemeClr val="dk1"/>
                </a:solidFill>
                <a:latin typeface="Calibri"/>
                <a:ea typeface="Calibri"/>
                <a:cs typeface="Calibri"/>
                <a:sym typeface="Calibri"/>
              </a:defRPr>
            </a:lvl6pPr>
            <a:lvl7pPr marL="0" marR="0" lvl="6" indent="0" algn="l" rtl="0">
              <a:spcBef>
                <a:spcPts val="0"/>
              </a:spcBef>
              <a:spcAft>
                <a:spcPts val="60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L="209550" marR="0" lvl="7" indent="-95250" algn="l" rtl="0">
              <a:spcBef>
                <a:spcPts val="0"/>
              </a:spcBef>
              <a:spcAft>
                <a:spcPts val="600"/>
              </a:spcAft>
              <a:buClr>
                <a:schemeClr val="dk1"/>
              </a:buClr>
              <a:buSzPts val="1800"/>
              <a:buFont typeface="Calibri"/>
              <a:buAutoNum type="arabicPeriod"/>
              <a:defRPr sz="1800" b="0" i="0" u="none" strike="noStrike" cap="none">
                <a:solidFill>
                  <a:schemeClr val="dk1"/>
                </a:solidFill>
                <a:latin typeface="Calibri"/>
                <a:ea typeface="Calibri"/>
                <a:cs typeface="Calibri"/>
                <a:sym typeface="Calibri"/>
              </a:defRPr>
            </a:lvl8pPr>
            <a:lvl9pPr marL="473075" marR="0" lvl="8" indent="-122238" algn="l" rtl="0">
              <a:spcBef>
                <a:spcPts val="0"/>
              </a:spcBef>
              <a:spcAft>
                <a:spcPts val="600"/>
              </a:spcAft>
              <a:buClr>
                <a:schemeClr val="dk1"/>
              </a:buClr>
              <a:buSzPts val="1800"/>
              <a:buFont typeface="Calibri"/>
              <a:buAutoNum type="alphaLcPeriod"/>
              <a:defRPr sz="1800" b="0" i="0" u="none" strike="noStrike" cap="none">
                <a:solidFill>
                  <a:schemeClr val="dk1"/>
                </a:solidFill>
                <a:latin typeface="Calibri"/>
                <a:ea typeface="Calibri"/>
                <a:cs typeface="Calibri"/>
                <a:sym typeface="Calibri"/>
              </a:defRPr>
            </a:lvl9pPr>
          </a:lstStyle>
          <a:p>
            <a:endParaRPr/>
          </a:p>
        </p:txBody>
      </p:sp>
      <p:sp>
        <p:nvSpPr>
          <p:cNvPr id="260" name="Shape 260"/>
          <p:cNvSpPr/>
          <p:nvPr/>
        </p:nvSpPr>
        <p:spPr>
          <a:xfrm>
            <a:off x="698090" y="6312310"/>
            <a:ext cx="2335712" cy="314632"/>
          </a:xfrm>
          <a:prstGeom prst="rect">
            <a:avLst/>
          </a:prstGeom>
          <a:solidFill>
            <a:schemeClr val="lt1"/>
          </a:solidFill>
          <a:ln>
            <a:noFill/>
          </a:ln>
        </p:spPr>
        <p:txBody>
          <a:bodyPr wrap="square" lIns="72000" tIns="72000" rIns="72000" bIns="72000" anchor="ctr" anchorCtr="1">
            <a:noAutofit/>
          </a:bodyPr>
          <a:lstStyle/>
          <a:p>
            <a:pPr marL="0" marR="0" lvl="0" indent="0" algn="ctr" rtl="0">
              <a:spcBef>
                <a:spcPts val="0"/>
              </a:spcBef>
              <a:buNone/>
            </a:pPr>
            <a:endParaRPr sz="1400" b="0" i="0" u="none" strike="noStrike" cap="none">
              <a:solidFill>
                <a:srgbClr val="FFFFFF"/>
              </a:solidFill>
              <a:latin typeface="Calibri"/>
              <a:ea typeface="Calibri"/>
              <a:cs typeface="Calibri"/>
              <a:sym typeface="Calibri"/>
            </a:endParaRPr>
          </a:p>
        </p:txBody>
      </p:sp>
      <p:sp>
        <p:nvSpPr>
          <p:cNvPr id="261" name="Shape 261"/>
          <p:cNvSpPr/>
          <p:nvPr/>
        </p:nvSpPr>
        <p:spPr>
          <a:xfrm>
            <a:off x="820789" y="6392682"/>
            <a:ext cx="2090316" cy="153888"/>
          </a:xfrm>
          <a:prstGeom prst="rect">
            <a:avLst/>
          </a:prstGeom>
          <a:noFill/>
          <a:ln>
            <a:noFill/>
          </a:ln>
        </p:spPr>
        <p:txBody>
          <a:bodyPr wrap="square" lIns="0" tIns="0" rIns="0" bIns="0" anchor="t" anchorCtr="0">
            <a:noAutofit/>
          </a:bodyPr>
          <a:lstStyle/>
          <a:p>
            <a:pPr marL="0" marR="0" lvl="0" indent="0" algn="l" rtl="0">
              <a:spcBef>
                <a:spcPts val="0"/>
              </a:spcBef>
              <a:buNone/>
            </a:pPr>
            <a:r>
              <a:rPr lang="en-GB" sz="1000" b="0" i="0" u="none" strike="noStrike" cap="none">
                <a:solidFill>
                  <a:srgbClr val="58595B"/>
                </a:solidFill>
                <a:latin typeface="Calibri"/>
                <a:ea typeface="Calibri"/>
                <a:cs typeface="Calibri"/>
                <a:sym typeface="Calibri"/>
              </a:rPr>
              <a:t>[Title for presentation / Date to go here]</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Two column">
    <p:spTree>
      <p:nvGrpSpPr>
        <p:cNvPr id="1" name="Shape 262"/>
        <p:cNvGrpSpPr/>
        <p:nvPr/>
      </p:nvGrpSpPr>
      <p:grpSpPr>
        <a:xfrm>
          <a:off x="0" y="0"/>
          <a:ext cx="0" cy="0"/>
          <a:chOff x="0" y="0"/>
          <a:chExt cx="0" cy="0"/>
        </a:xfrm>
      </p:grpSpPr>
      <p:sp>
        <p:nvSpPr>
          <p:cNvPr id="263" name="Shape 263"/>
          <p:cNvSpPr txBox="1">
            <a:spLocks noGrp="1"/>
          </p:cNvSpPr>
          <p:nvPr>
            <p:ph type="body" idx="1"/>
          </p:nvPr>
        </p:nvSpPr>
        <p:spPr>
          <a:xfrm>
            <a:off x="825253" y="1436729"/>
            <a:ext cx="3944548" cy="1692771"/>
          </a:xfrm>
          <a:prstGeom prst="rect">
            <a:avLst/>
          </a:prstGeom>
          <a:noFill/>
          <a:ln>
            <a:noFill/>
          </a:ln>
        </p:spPr>
        <p:txBody>
          <a:bodyPr wrap="square" lIns="91425" tIns="91425" rIns="91425" bIns="91425" anchor="t" anchorCtr="0"/>
          <a:lstStyle>
            <a:lvl1pPr marL="0" marR="0" lvl="0" indent="0" algn="l" rtl="0">
              <a:spcBef>
                <a:spcPts val="0"/>
              </a:spcBef>
              <a:spcAft>
                <a:spcPts val="600"/>
              </a:spcAft>
              <a:buClr>
                <a:schemeClr val="dk1"/>
              </a:buClr>
              <a:buSzPts val="1800"/>
              <a:buFont typeface="Arial"/>
              <a:buNone/>
              <a:defRPr sz="1800" b="1" i="0" u="none" strike="noStrike" cap="none">
                <a:solidFill>
                  <a:schemeClr val="dk1"/>
                </a:solidFill>
                <a:latin typeface="Calibri"/>
                <a:ea typeface="Calibri"/>
                <a:cs typeface="Calibri"/>
                <a:sym typeface="Calibri"/>
              </a:defRPr>
            </a:lvl1pPr>
            <a:lvl2pPr marL="0" marR="0" lvl="1" indent="0" algn="l" rtl="0">
              <a:spcBef>
                <a:spcPts val="0"/>
              </a:spcBef>
              <a:spcAft>
                <a:spcPts val="600"/>
              </a:spcAft>
              <a:buClr>
                <a:schemeClr val="dk1"/>
              </a:buClr>
              <a:buSzPts val="1800"/>
              <a:buFont typeface="Arial"/>
              <a:buNone/>
              <a:defRPr sz="1800" b="0" i="0" u="none" strike="noStrike" cap="none">
                <a:solidFill>
                  <a:schemeClr val="dk1"/>
                </a:solidFill>
                <a:latin typeface="Calibri"/>
                <a:ea typeface="Calibri"/>
                <a:cs typeface="Calibri"/>
                <a:sym typeface="Calibri"/>
              </a:defRPr>
            </a:lvl2pPr>
            <a:lvl3pPr marL="222250" marR="0" lvl="2" indent="-107950" algn="l" rtl="0">
              <a:spcBef>
                <a:spcPts val="0"/>
              </a:spcBef>
              <a:spcAft>
                <a:spcPts val="600"/>
              </a:spcAft>
              <a:buClr>
                <a:srgbClr val="95AABA"/>
              </a:buClr>
              <a:buSzPts val="1800"/>
              <a:buFont typeface="Calibri"/>
              <a:buChar char="•"/>
              <a:defRPr sz="1800" b="0" i="0" u="none" strike="noStrike" cap="none">
                <a:solidFill>
                  <a:schemeClr val="dk1"/>
                </a:solidFill>
                <a:latin typeface="Calibri"/>
                <a:ea typeface="Calibri"/>
                <a:cs typeface="Calibri"/>
                <a:sym typeface="Calibri"/>
              </a:defRPr>
            </a:lvl3pPr>
            <a:lvl4pPr marL="457200" marR="0" lvl="3" indent="-114300" algn="l" rtl="0">
              <a:spcBef>
                <a:spcPts val="0"/>
              </a:spcBef>
              <a:spcAft>
                <a:spcPts val="600"/>
              </a:spcAft>
              <a:buClr>
                <a:schemeClr val="dk2"/>
              </a:buClr>
              <a:buSzPts val="1800"/>
              <a:buFont typeface="Calibri"/>
              <a:buChar char="•"/>
              <a:defRPr sz="1800" b="0" i="0" u="none" strike="noStrike" cap="none">
                <a:solidFill>
                  <a:schemeClr val="dk1"/>
                </a:solidFill>
                <a:latin typeface="Calibri"/>
                <a:ea typeface="Calibri"/>
                <a:cs typeface="Calibri"/>
                <a:sym typeface="Calibri"/>
              </a:defRPr>
            </a:lvl4pPr>
            <a:lvl5pPr marL="714375" marR="0" lvl="4" indent="-120650" algn="l" rtl="0">
              <a:spcBef>
                <a:spcPts val="0"/>
              </a:spcBef>
              <a:spcAft>
                <a:spcPts val="600"/>
              </a:spcAft>
              <a:buClr>
                <a:schemeClr val="dk2"/>
              </a:buClr>
              <a:buSzPts val="1800"/>
              <a:buFont typeface="Calibri"/>
              <a:buChar char="─"/>
              <a:defRPr sz="1800" b="0" i="0" u="none" strike="noStrike" cap="none">
                <a:solidFill>
                  <a:schemeClr val="dk1"/>
                </a:solidFill>
                <a:latin typeface="Calibri"/>
                <a:ea typeface="Calibri"/>
                <a:cs typeface="Calibri"/>
                <a:sym typeface="Calibri"/>
              </a:defRPr>
            </a:lvl5pPr>
            <a:lvl6pPr marL="936625" marR="0" lvl="5" indent="-100012" algn="l" rtl="0">
              <a:spcBef>
                <a:spcPts val="0"/>
              </a:spcBef>
              <a:spcAft>
                <a:spcPts val="600"/>
              </a:spcAft>
              <a:buClr>
                <a:schemeClr val="dk2"/>
              </a:buClr>
              <a:buSzPts val="1800"/>
              <a:buFont typeface="Calibri"/>
              <a:buChar char="−"/>
              <a:defRPr sz="1800" b="0" i="0" u="none" strike="noStrike" cap="none">
                <a:solidFill>
                  <a:schemeClr val="dk1"/>
                </a:solidFill>
                <a:latin typeface="Calibri"/>
                <a:ea typeface="Calibri"/>
                <a:cs typeface="Calibri"/>
                <a:sym typeface="Calibri"/>
              </a:defRPr>
            </a:lvl6pPr>
            <a:lvl7pPr marL="0" marR="0" lvl="6" indent="0" algn="l" rtl="0">
              <a:spcBef>
                <a:spcPts val="0"/>
              </a:spcBef>
              <a:spcAft>
                <a:spcPts val="60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L="209550" marR="0" lvl="7" indent="-95250" algn="l" rtl="0">
              <a:spcBef>
                <a:spcPts val="0"/>
              </a:spcBef>
              <a:spcAft>
                <a:spcPts val="600"/>
              </a:spcAft>
              <a:buClr>
                <a:schemeClr val="dk1"/>
              </a:buClr>
              <a:buSzPts val="1800"/>
              <a:buFont typeface="Calibri"/>
              <a:buAutoNum type="arabicPeriod"/>
              <a:defRPr sz="1800" b="0" i="0" u="none" strike="noStrike" cap="none">
                <a:solidFill>
                  <a:schemeClr val="dk1"/>
                </a:solidFill>
                <a:latin typeface="Calibri"/>
                <a:ea typeface="Calibri"/>
                <a:cs typeface="Calibri"/>
                <a:sym typeface="Calibri"/>
              </a:defRPr>
            </a:lvl8pPr>
            <a:lvl9pPr marL="473075" marR="0" lvl="8" indent="-122238" algn="l" rtl="0">
              <a:spcBef>
                <a:spcPts val="0"/>
              </a:spcBef>
              <a:spcAft>
                <a:spcPts val="600"/>
              </a:spcAft>
              <a:buClr>
                <a:schemeClr val="dk1"/>
              </a:buClr>
              <a:buSzPts val="1800"/>
              <a:buFont typeface="Calibri"/>
              <a:buAutoNum type="alphaLcPeriod"/>
              <a:defRPr sz="1800" b="0" i="0" u="none" strike="noStrike" cap="none">
                <a:solidFill>
                  <a:schemeClr val="dk1"/>
                </a:solidFill>
                <a:latin typeface="Calibri"/>
                <a:ea typeface="Calibri"/>
                <a:cs typeface="Calibri"/>
                <a:sym typeface="Calibri"/>
              </a:defRPr>
            </a:lvl9pPr>
          </a:lstStyle>
          <a:p>
            <a:endParaRPr/>
          </a:p>
        </p:txBody>
      </p:sp>
      <p:sp>
        <p:nvSpPr>
          <p:cNvPr id="264" name="Shape 264"/>
          <p:cNvSpPr txBox="1">
            <a:spLocks noGrp="1"/>
          </p:cNvSpPr>
          <p:nvPr>
            <p:ph type="body" idx="2"/>
          </p:nvPr>
        </p:nvSpPr>
        <p:spPr>
          <a:xfrm>
            <a:off x="5120084" y="1436729"/>
            <a:ext cx="3944548" cy="1692771"/>
          </a:xfrm>
          <a:prstGeom prst="rect">
            <a:avLst/>
          </a:prstGeom>
          <a:noFill/>
          <a:ln>
            <a:noFill/>
          </a:ln>
        </p:spPr>
        <p:txBody>
          <a:bodyPr wrap="square" lIns="91425" tIns="91425" rIns="91425" bIns="91425" anchor="t" anchorCtr="0"/>
          <a:lstStyle>
            <a:lvl1pPr marL="0" marR="0" lvl="0" indent="0" algn="l" rtl="0">
              <a:spcBef>
                <a:spcPts val="0"/>
              </a:spcBef>
              <a:spcAft>
                <a:spcPts val="600"/>
              </a:spcAft>
              <a:buClr>
                <a:schemeClr val="dk1"/>
              </a:buClr>
              <a:buSzPts val="1800"/>
              <a:buFont typeface="Arial"/>
              <a:buNone/>
              <a:defRPr sz="1800" b="1" i="0" u="none" strike="noStrike" cap="none">
                <a:solidFill>
                  <a:schemeClr val="dk1"/>
                </a:solidFill>
                <a:latin typeface="Calibri"/>
                <a:ea typeface="Calibri"/>
                <a:cs typeface="Calibri"/>
                <a:sym typeface="Calibri"/>
              </a:defRPr>
            </a:lvl1pPr>
            <a:lvl2pPr marL="0" marR="0" lvl="1" indent="0" algn="l" rtl="0">
              <a:spcBef>
                <a:spcPts val="0"/>
              </a:spcBef>
              <a:spcAft>
                <a:spcPts val="600"/>
              </a:spcAft>
              <a:buClr>
                <a:schemeClr val="dk1"/>
              </a:buClr>
              <a:buSzPts val="1800"/>
              <a:buFont typeface="Arial"/>
              <a:buNone/>
              <a:defRPr sz="1800" b="0" i="0" u="none" strike="noStrike" cap="none">
                <a:solidFill>
                  <a:schemeClr val="dk1"/>
                </a:solidFill>
                <a:latin typeface="Calibri"/>
                <a:ea typeface="Calibri"/>
                <a:cs typeface="Calibri"/>
                <a:sym typeface="Calibri"/>
              </a:defRPr>
            </a:lvl2pPr>
            <a:lvl3pPr marL="222250" marR="0" lvl="2" indent="-107950" algn="l" rtl="0">
              <a:spcBef>
                <a:spcPts val="0"/>
              </a:spcBef>
              <a:spcAft>
                <a:spcPts val="600"/>
              </a:spcAft>
              <a:buClr>
                <a:srgbClr val="95AABA"/>
              </a:buClr>
              <a:buSzPts val="1800"/>
              <a:buFont typeface="Calibri"/>
              <a:buChar char="•"/>
              <a:defRPr sz="1800" b="0" i="0" u="none" strike="noStrike" cap="none">
                <a:solidFill>
                  <a:schemeClr val="dk1"/>
                </a:solidFill>
                <a:latin typeface="Calibri"/>
                <a:ea typeface="Calibri"/>
                <a:cs typeface="Calibri"/>
                <a:sym typeface="Calibri"/>
              </a:defRPr>
            </a:lvl3pPr>
            <a:lvl4pPr marL="457200" marR="0" lvl="3" indent="-114300" algn="l" rtl="0">
              <a:spcBef>
                <a:spcPts val="0"/>
              </a:spcBef>
              <a:spcAft>
                <a:spcPts val="600"/>
              </a:spcAft>
              <a:buClr>
                <a:schemeClr val="dk2"/>
              </a:buClr>
              <a:buSzPts val="1800"/>
              <a:buFont typeface="Calibri"/>
              <a:buChar char="•"/>
              <a:defRPr sz="1800" b="0" i="0" u="none" strike="noStrike" cap="none">
                <a:solidFill>
                  <a:schemeClr val="dk1"/>
                </a:solidFill>
                <a:latin typeface="Calibri"/>
                <a:ea typeface="Calibri"/>
                <a:cs typeface="Calibri"/>
                <a:sym typeface="Calibri"/>
              </a:defRPr>
            </a:lvl4pPr>
            <a:lvl5pPr marL="714375" marR="0" lvl="4" indent="-120650" algn="l" rtl="0">
              <a:spcBef>
                <a:spcPts val="0"/>
              </a:spcBef>
              <a:spcAft>
                <a:spcPts val="600"/>
              </a:spcAft>
              <a:buClr>
                <a:schemeClr val="dk2"/>
              </a:buClr>
              <a:buSzPts val="1800"/>
              <a:buFont typeface="Calibri"/>
              <a:buChar char="─"/>
              <a:defRPr sz="1800" b="0" i="0" u="none" strike="noStrike" cap="none">
                <a:solidFill>
                  <a:schemeClr val="dk1"/>
                </a:solidFill>
                <a:latin typeface="Calibri"/>
                <a:ea typeface="Calibri"/>
                <a:cs typeface="Calibri"/>
                <a:sym typeface="Calibri"/>
              </a:defRPr>
            </a:lvl5pPr>
            <a:lvl6pPr marL="936625" marR="0" lvl="5" indent="-100012" algn="l" rtl="0">
              <a:spcBef>
                <a:spcPts val="0"/>
              </a:spcBef>
              <a:spcAft>
                <a:spcPts val="600"/>
              </a:spcAft>
              <a:buClr>
                <a:schemeClr val="dk2"/>
              </a:buClr>
              <a:buSzPts val="1800"/>
              <a:buFont typeface="Calibri"/>
              <a:buChar char="−"/>
              <a:defRPr sz="1800" b="0" i="0" u="none" strike="noStrike" cap="none">
                <a:solidFill>
                  <a:schemeClr val="dk1"/>
                </a:solidFill>
                <a:latin typeface="Calibri"/>
                <a:ea typeface="Calibri"/>
                <a:cs typeface="Calibri"/>
                <a:sym typeface="Calibri"/>
              </a:defRPr>
            </a:lvl6pPr>
            <a:lvl7pPr marL="0" marR="0" lvl="6" indent="0" algn="l" rtl="0">
              <a:spcBef>
                <a:spcPts val="0"/>
              </a:spcBef>
              <a:spcAft>
                <a:spcPts val="60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L="209550" marR="0" lvl="7" indent="-95250" algn="l" rtl="0">
              <a:spcBef>
                <a:spcPts val="0"/>
              </a:spcBef>
              <a:spcAft>
                <a:spcPts val="600"/>
              </a:spcAft>
              <a:buClr>
                <a:schemeClr val="dk1"/>
              </a:buClr>
              <a:buSzPts val="1800"/>
              <a:buFont typeface="Calibri"/>
              <a:buAutoNum type="arabicPeriod"/>
              <a:defRPr sz="1800" b="0" i="0" u="none" strike="noStrike" cap="none">
                <a:solidFill>
                  <a:schemeClr val="dk1"/>
                </a:solidFill>
                <a:latin typeface="Calibri"/>
                <a:ea typeface="Calibri"/>
                <a:cs typeface="Calibri"/>
                <a:sym typeface="Calibri"/>
              </a:defRPr>
            </a:lvl8pPr>
            <a:lvl9pPr marL="473075" marR="0" lvl="8" indent="-122238" algn="l" rtl="0">
              <a:spcBef>
                <a:spcPts val="0"/>
              </a:spcBef>
              <a:spcAft>
                <a:spcPts val="600"/>
              </a:spcAft>
              <a:buClr>
                <a:schemeClr val="dk1"/>
              </a:buClr>
              <a:buSzPts val="1800"/>
              <a:buFont typeface="Calibri"/>
              <a:buAutoNum type="alphaLcPeriod"/>
              <a:defRPr sz="1800" b="0" i="0" u="none" strike="noStrike" cap="none">
                <a:solidFill>
                  <a:schemeClr val="dk1"/>
                </a:solidFill>
                <a:latin typeface="Calibri"/>
                <a:ea typeface="Calibri"/>
                <a:cs typeface="Calibri"/>
                <a:sym typeface="Calibri"/>
              </a:defRPr>
            </a:lvl9pPr>
          </a:lstStyle>
          <a:p>
            <a:endParaRPr/>
          </a:p>
        </p:txBody>
      </p:sp>
      <p:sp>
        <p:nvSpPr>
          <p:cNvPr id="265" name="Shape 265"/>
          <p:cNvSpPr txBox="1">
            <a:spLocks noGrp="1"/>
          </p:cNvSpPr>
          <p:nvPr>
            <p:ph type="title"/>
          </p:nvPr>
        </p:nvSpPr>
        <p:spPr>
          <a:xfrm>
            <a:off x="825508" y="538163"/>
            <a:ext cx="8239126" cy="370558"/>
          </a:xfrm>
          <a:prstGeom prst="rect">
            <a:avLst/>
          </a:prstGeom>
          <a:noFill/>
          <a:ln>
            <a:noFill/>
          </a:ln>
        </p:spPr>
        <p:txBody>
          <a:bodyPr wrap="square" lIns="91425" tIns="91425" rIns="91425" bIns="91425" anchor="t" anchorCtr="0"/>
          <a:lstStyle>
            <a:lvl1pPr marL="0" marR="0" lvl="0" indent="0" algn="l" rtl="0">
              <a:spcBef>
                <a:spcPts val="0"/>
              </a:spcBef>
              <a:buClr>
                <a:srgbClr val="DA1B2C"/>
              </a:buClr>
              <a:buSzPts val="2600"/>
              <a:buFont typeface="Calibri"/>
              <a:buNone/>
              <a:defRPr sz="2600" b="1" i="0" u="none" strike="noStrike" cap="none">
                <a:solidFill>
                  <a:srgbClr val="DA1B2C"/>
                </a:solidFill>
                <a:latin typeface="Calibri"/>
                <a:ea typeface="Calibri"/>
                <a:cs typeface="Calibri"/>
                <a:sym typeface="Calibri"/>
              </a:defRPr>
            </a:lvl1pPr>
            <a:lvl2pPr lvl="1" indent="0">
              <a:spcBef>
                <a:spcPts val="0"/>
              </a:spcBef>
              <a:buSzPts val="1400"/>
              <a:buNone/>
              <a:defRPr sz="1800"/>
            </a:lvl2pPr>
            <a:lvl3pPr lvl="2" indent="0">
              <a:spcBef>
                <a:spcPts val="0"/>
              </a:spcBef>
              <a:buSzPts val="1400"/>
              <a:buNone/>
              <a:defRPr sz="1800"/>
            </a:lvl3pPr>
            <a:lvl4pPr lvl="3" indent="0">
              <a:spcBef>
                <a:spcPts val="0"/>
              </a:spcBef>
              <a:buSzPts val="1400"/>
              <a:buNone/>
              <a:defRPr sz="1800"/>
            </a:lvl4pPr>
            <a:lvl5pPr lvl="4" indent="0">
              <a:spcBef>
                <a:spcPts val="0"/>
              </a:spcBef>
              <a:buSzPts val="1400"/>
              <a:buNone/>
              <a:defRPr sz="1800"/>
            </a:lvl5pPr>
            <a:lvl6pPr lvl="5" indent="0">
              <a:spcBef>
                <a:spcPts val="0"/>
              </a:spcBef>
              <a:buSzPts val="1400"/>
              <a:buNone/>
              <a:defRPr sz="1800"/>
            </a:lvl6pPr>
            <a:lvl7pPr lvl="6" indent="0">
              <a:spcBef>
                <a:spcPts val="0"/>
              </a:spcBef>
              <a:buSzPts val="1400"/>
              <a:buNone/>
              <a:defRPr sz="1800"/>
            </a:lvl7pPr>
            <a:lvl8pPr lvl="7" indent="0">
              <a:spcBef>
                <a:spcPts val="0"/>
              </a:spcBef>
              <a:buSzPts val="1400"/>
              <a:buNone/>
              <a:defRPr sz="1800"/>
            </a:lvl8pPr>
            <a:lvl9pPr lvl="8" indent="0">
              <a:spcBef>
                <a:spcPts val="0"/>
              </a:spcBef>
              <a:buSzPts val="1400"/>
              <a:buNone/>
              <a:defRPr sz="1800"/>
            </a:lvl9pPr>
          </a:lstStyle>
          <a:p>
            <a:endParaRPr/>
          </a:p>
        </p:txBody>
      </p:sp>
      <p:sp>
        <p:nvSpPr>
          <p:cNvPr id="266" name="Shape 266"/>
          <p:cNvSpPr/>
          <p:nvPr/>
        </p:nvSpPr>
        <p:spPr>
          <a:xfrm>
            <a:off x="698090" y="6312310"/>
            <a:ext cx="2335712" cy="314632"/>
          </a:xfrm>
          <a:prstGeom prst="rect">
            <a:avLst/>
          </a:prstGeom>
          <a:solidFill>
            <a:schemeClr val="lt1"/>
          </a:solidFill>
          <a:ln>
            <a:noFill/>
          </a:ln>
        </p:spPr>
        <p:txBody>
          <a:bodyPr wrap="square" lIns="72000" tIns="72000" rIns="72000" bIns="72000" anchor="ctr" anchorCtr="1">
            <a:noAutofit/>
          </a:bodyPr>
          <a:lstStyle/>
          <a:p>
            <a:pPr marL="0" marR="0" lvl="0" indent="0" algn="ctr" rtl="0">
              <a:spcBef>
                <a:spcPts val="0"/>
              </a:spcBef>
              <a:buNone/>
            </a:pPr>
            <a:endParaRPr sz="1400" b="0" i="0" u="none" strike="noStrike" cap="none">
              <a:solidFill>
                <a:srgbClr val="FFFFFF"/>
              </a:solidFill>
              <a:latin typeface="Calibri"/>
              <a:ea typeface="Calibri"/>
              <a:cs typeface="Calibri"/>
              <a:sym typeface="Calibri"/>
            </a:endParaRPr>
          </a:p>
        </p:txBody>
      </p:sp>
      <p:sp>
        <p:nvSpPr>
          <p:cNvPr id="267" name="Shape 267"/>
          <p:cNvSpPr/>
          <p:nvPr/>
        </p:nvSpPr>
        <p:spPr>
          <a:xfrm>
            <a:off x="820789" y="6392682"/>
            <a:ext cx="2090316" cy="153888"/>
          </a:xfrm>
          <a:prstGeom prst="rect">
            <a:avLst/>
          </a:prstGeom>
          <a:noFill/>
          <a:ln>
            <a:noFill/>
          </a:ln>
        </p:spPr>
        <p:txBody>
          <a:bodyPr wrap="square" lIns="0" tIns="0" rIns="0" bIns="0" anchor="t" anchorCtr="0">
            <a:noAutofit/>
          </a:bodyPr>
          <a:lstStyle/>
          <a:p>
            <a:pPr marL="0" marR="0" lvl="0" indent="0" algn="l" rtl="0">
              <a:spcBef>
                <a:spcPts val="0"/>
              </a:spcBef>
              <a:buNone/>
            </a:pPr>
            <a:r>
              <a:rPr lang="en-GB" sz="1000" b="0" i="0" u="none" strike="noStrike" cap="none">
                <a:solidFill>
                  <a:srgbClr val="58595B"/>
                </a:solidFill>
                <a:latin typeface="Calibri"/>
                <a:ea typeface="Calibri"/>
                <a:cs typeface="Calibri"/>
                <a:sym typeface="Calibri"/>
              </a:rPr>
              <a:t>[Title for presentation / Date to go here]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Three column">
    <p:spTree>
      <p:nvGrpSpPr>
        <p:cNvPr id="1" name="Shape 268"/>
        <p:cNvGrpSpPr/>
        <p:nvPr/>
      </p:nvGrpSpPr>
      <p:grpSpPr>
        <a:xfrm>
          <a:off x="0" y="0"/>
          <a:ext cx="0" cy="0"/>
          <a:chOff x="0" y="0"/>
          <a:chExt cx="0" cy="0"/>
        </a:xfrm>
      </p:grpSpPr>
      <p:sp>
        <p:nvSpPr>
          <p:cNvPr id="269" name="Shape 269"/>
          <p:cNvSpPr txBox="1">
            <a:spLocks noGrp="1"/>
          </p:cNvSpPr>
          <p:nvPr>
            <p:ph type="title"/>
          </p:nvPr>
        </p:nvSpPr>
        <p:spPr>
          <a:xfrm>
            <a:off x="825508" y="538163"/>
            <a:ext cx="8239126" cy="370558"/>
          </a:xfrm>
          <a:prstGeom prst="rect">
            <a:avLst/>
          </a:prstGeom>
          <a:noFill/>
          <a:ln>
            <a:noFill/>
          </a:ln>
        </p:spPr>
        <p:txBody>
          <a:bodyPr wrap="square" lIns="91425" tIns="91425" rIns="91425" bIns="91425" anchor="t" anchorCtr="0"/>
          <a:lstStyle>
            <a:lvl1pPr marL="0" marR="0" lvl="0" indent="0" algn="l" rtl="0">
              <a:spcBef>
                <a:spcPts val="0"/>
              </a:spcBef>
              <a:buClr>
                <a:srgbClr val="DA1B2C"/>
              </a:buClr>
              <a:buSzPts val="2600"/>
              <a:buFont typeface="Calibri"/>
              <a:buNone/>
              <a:defRPr sz="2600" b="1" i="0" u="none" strike="noStrike" cap="none">
                <a:solidFill>
                  <a:srgbClr val="DA1B2C"/>
                </a:solidFill>
                <a:latin typeface="Calibri"/>
                <a:ea typeface="Calibri"/>
                <a:cs typeface="Calibri"/>
                <a:sym typeface="Calibri"/>
              </a:defRPr>
            </a:lvl1pPr>
            <a:lvl2pPr lvl="1" indent="0">
              <a:spcBef>
                <a:spcPts val="0"/>
              </a:spcBef>
              <a:buSzPts val="1400"/>
              <a:buNone/>
              <a:defRPr sz="1800"/>
            </a:lvl2pPr>
            <a:lvl3pPr lvl="2" indent="0">
              <a:spcBef>
                <a:spcPts val="0"/>
              </a:spcBef>
              <a:buSzPts val="1400"/>
              <a:buNone/>
              <a:defRPr sz="1800"/>
            </a:lvl3pPr>
            <a:lvl4pPr lvl="3" indent="0">
              <a:spcBef>
                <a:spcPts val="0"/>
              </a:spcBef>
              <a:buSzPts val="1400"/>
              <a:buNone/>
              <a:defRPr sz="1800"/>
            </a:lvl4pPr>
            <a:lvl5pPr lvl="4" indent="0">
              <a:spcBef>
                <a:spcPts val="0"/>
              </a:spcBef>
              <a:buSzPts val="1400"/>
              <a:buNone/>
              <a:defRPr sz="1800"/>
            </a:lvl5pPr>
            <a:lvl6pPr lvl="5" indent="0">
              <a:spcBef>
                <a:spcPts val="0"/>
              </a:spcBef>
              <a:buSzPts val="1400"/>
              <a:buNone/>
              <a:defRPr sz="1800"/>
            </a:lvl6pPr>
            <a:lvl7pPr lvl="6" indent="0">
              <a:spcBef>
                <a:spcPts val="0"/>
              </a:spcBef>
              <a:buSzPts val="1400"/>
              <a:buNone/>
              <a:defRPr sz="1800"/>
            </a:lvl7pPr>
            <a:lvl8pPr lvl="7" indent="0">
              <a:spcBef>
                <a:spcPts val="0"/>
              </a:spcBef>
              <a:buSzPts val="1400"/>
              <a:buNone/>
              <a:defRPr sz="1800"/>
            </a:lvl8pPr>
            <a:lvl9pPr lvl="8" indent="0">
              <a:spcBef>
                <a:spcPts val="0"/>
              </a:spcBef>
              <a:buSzPts val="1400"/>
              <a:buNone/>
              <a:defRPr sz="1800"/>
            </a:lvl9pPr>
          </a:lstStyle>
          <a:p>
            <a:endParaRPr/>
          </a:p>
        </p:txBody>
      </p:sp>
      <p:sp>
        <p:nvSpPr>
          <p:cNvPr id="270" name="Shape 270"/>
          <p:cNvSpPr txBox="1">
            <a:spLocks noGrp="1"/>
          </p:cNvSpPr>
          <p:nvPr>
            <p:ph type="body" idx="1"/>
          </p:nvPr>
        </p:nvSpPr>
        <p:spPr>
          <a:xfrm>
            <a:off x="825500" y="1436688"/>
            <a:ext cx="2501900" cy="2000548"/>
          </a:xfrm>
          <a:prstGeom prst="rect">
            <a:avLst/>
          </a:prstGeom>
          <a:noFill/>
          <a:ln>
            <a:noFill/>
          </a:ln>
        </p:spPr>
        <p:txBody>
          <a:bodyPr wrap="square" lIns="91425" tIns="91425" rIns="91425" bIns="91425" anchor="t" anchorCtr="0"/>
          <a:lstStyle>
            <a:lvl1pPr marL="0" marR="0" lvl="0" indent="0" algn="l" rtl="0">
              <a:spcBef>
                <a:spcPts val="0"/>
              </a:spcBef>
              <a:spcAft>
                <a:spcPts val="600"/>
              </a:spcAft>
              <a:buClr>
                <a:schemeClr val="dk1"/>
              </a:buClr>
              <a:buSzPts val="1800"/>
              <a:buFont typeface="Arial"/>
              <a:buNone/>
              <a:defRPr sz="1800" b="1" i="0" u="none" strike="noStrike" cap="none">
                <a:solidFill>
                  <a:schemeClr val="dk1"/>
                </a:solidFill>
                <a:latin typeface="Calibri"/>
                <a:ea typeface="Calibri"/>
                <a:cs typeface="Calibri"/>
                <a:sym typeface="Calibri"/>
              </a:defRPr>
            </a:lvl1pPr>
            <a:lvl2pPr marL="0" marR="0" lvl="1" indent="0" algn="l" rtl="0">
              <a:spcBef>
                <a:spcPts val="0"/>
              </a:spcBef>
              <a:spcAft>
                <a:spcPts val="600"/>
              </a:spcAft>
              <a:buClr>
                <a:schemeClr val="dk1"/>
              </a:buClr>
              <a:buSzPts val="1800"/>
              <a:buFont typeface="Arial"/>
              <a:buNone/>
              <a:defRPr sz="1800" b="0" i="0" u="none" strike="noStrike" cap="none">
                <a:solidFill>
                  <a:schemeClr val="dk1"/>
                </a:solidFill>
                <a:latin typeface="Calibri"/>
                <a:ea typeface="Calibri"/>
                <a:cs typeface="Calibri"/>
                <a:sym typeface="Calibri"/>
              </a:defRPr>
            </a:lvl2pPr>
            <a:lvl3pPr marL="222250" marR="0" lvl="2" indent="-107950" algn="l" rtl="0">
              <a:spcBef>
                <a:spcPts val="0"/>
              </a:spcBef>
              <a:spcAft>
                <a:spcPts val="600"/>
              </a:spcAft>
              <a:buClr>
                <a:srgbClr val="95AABA"/>
              </a:buClr>
              <a:buSzPts val="1800"/>
              <a:buFont typeface="Calibri"/>
              <a:buChar char="•"/>
              <a:defRPr sz="1800" b="0" i="0" u="none" strike="noStrike" cap="none">
                <a:solidFill>
                  <a:schemeClr val="dk1"/>
                </a:solidFill>
                <a:latin typeface="Calibri"/>
                <a:ea typeface="Calibri"/>
                <a:cs typeface="Calibri"/>
                <a:sym typeface="Calibri"/>
              </a:defRPr>
            </a:lvl3pPr>
            <a:lvl4pPr marL="457200" marR="0" lvl="3" indent="-114300" algn="l" rtl="0">
              <a:spcBef>
                <a:spcPts val="0"/>
              </a:spcBef>
              <a:spcAft>
                <a:spcPts val="600"/>
              </a:spcAft>
              <a:buClr>
                <a:schemeClr val="dk2"/>
              </a:buClr>
              <a:buSzPts val="1800"/>
              <a:buFont typeface="Calibri"/>
              <a:buChar char="•"/>
              <a:defRPr sz="1800" b="0" i="0" u="none" strike="noStrike" cap="none">
                <a:solidFill>
                  <a:schemeClr val="dk1"/>
                </a:solidFill>
                <a:latin typeface="Calibri"/>
                <a:ea typeface="Calibri"/>
                <a:cs typeface="Calibri"/>
                <a:sym typeface="Calibri"/>
              </a:defRPr>
            </a:lvl4pPr>
            <a:lvl5pPr marL="714375" marR="0" lvl="4" indent="-120650" algn="l" rtl="0">
              <a:spcBef>
                <a:spcPts val="0"/>
              </a:spcBef>
              <a:spcAft>
                <a:spcPts val="600"/>
              </a:spcAft>
              <a:buClr>
                <a:schemeClr val="dk2"/>
              </a:buClr>
              <a:buSzPts val="1800"/>
              <a:buFont typeface="Calibri"/>
              <a:buChar char="─"/>
              <a:defRPr sz="1800" b="0" i="0" u="none" strike="noStrike" cap="none">
                <a:solidFill>
                  <a:schemeClr val="dk1"/>
                </a:solidFill>
                <a:latin typeface="Calibri"/>
                <a:ea typeface="Calibri"/>
                <a:cs typeface="Calibri"/>
                <a:sym typeface="Calibri"/>
              </a:defRPr>
            </a:lvl5pPr>
            <a:lvl6pPr marL="936625" marR="0" lvl="5" indent="-100012" algn="l" rtl="0">
              <a:spcBef>
                <a:spcPts val="0"/>
              </a:spcBef>
              <a:spcAft>
                <a:spcPts val="600"/>
              </a:spcAft>
              <a:buClr>
                <a:schemeClr val="dk2"/>
              </a:buClr>
              <a:buSzPts val="1800"/>
              <a:buFont typeface="Calibri"/>
              <a:buChar char="−"/>
              <a:defRPr sz="1800" b="0" i="0" u="none" strike="noStrike" cap="none">
                <a:solidFill>
                  <a:schemeClr val="dk1"/>
                </a:solidFill>
                <a:latin typeface="Calibri"/>
                <a:ea typeface="Calibri"/>
                <a:cs typeface="Calibri"/>
                <a:sym typeface="Calibri"/>
              </a:defRPr>
            </a:lvl6pPr>
            <a:lvl7pPr marL="0" marR="0" lvl="6" indent="0" algn="l" rtl="0">
              <a:spcBef>
                <a:spcPts val="0"/>
              </a:spcBef>
              <a:spcAft>
                <a:spcPts val="60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L="209550" marR="0" lvl="7" indent="-95250" algn="l" rtl="0">
              <a:spcBef>
                <a:spcPts val="0"/>
              </a:spcBef>
              <a:spcAft>
                <a:spcPts val="600"/>
              </a:spcAft>
              <a:buClr>
                <a:schemeClr val="dk1"/>
              </a:buClr>
              <a:buSzPts val="1800"/>
              <a:buFont typeface="Calibri"/>
              <a:buAutoNum type="arabicPeriod"/>
              <a:defRPr sz="1800" b="0" i="0" u="none" strike="noStrike" cap="none">
                <a:solidFill>
                  <a:schemeClr val="dk1"/>
                </a:solidFill>
                <a:latin typeface="Calibri"/>
                <a:ea typeface="Calibri"/>
                <a:cs typeface="Calibri"/>
                <a:sym typeface="Calibri"/>
              </a:defRPr>
            </a:lvl8pPr>
            <a:lvl9pPr marL="473075" marR="0" lvl="8" indent="-122238" algn="l" rtl="0">
              <a:spcBef>
                <a:spcPts val="0"/>
              </a:spcBef>
              <a:spcAft>
                <a:spcPts val="600"/>
              </a:spcAft>
              <a:buClr>
                <a:schemeClr val="dk1"/>
              </a:buClr>
              <a:buSzPts val="1800"/>
              <a:buFont typeface="Calibri"/>
              <a:buAutoNum type="alphaLcPeriod"/>
              <a:defRPr sz="1800" b="0" i="0" u="none" strike="noStrike" cap="none">
                <a:solidFill>
                  <a:schemeClr val="dk1"/>
                </a:solidFill>
                <a:latin typeface="Calibri"/>
                <a:ea typeface="Calibri"/>
                <a:cs typeface="Calibri"/>
                <a:sym typeface="Calibri"/>
              </a:defRPr>
            </a:lvl9pPr>
          </a:lstStyle>
          <a:p>
            <a:endParaRPr/>
          </a:p>
        </p:txBody>
      </p:sp>
      <p:sp>
        <p:nvSpPr>
          <p:cNvPr id="271" name="Shape 271"/>
          <p:cNvSpPr txBox="1">
            <a:spLocks noGrp="1"/>
          </p:cNvSpPr>
          <p:nvPr>
            <p:ph type="body" idx="2"/>
          </p:nvPr>
        </p:nvSpPr>
        <p:spPr>
          <a:xfrm>
            <a:off x="3687763" y="1436688"/>
            <a:ext cx="2501900" cy="2000548"/>
          </a:xfrm>
          <a:prstGeom prst="rect">
            <a:avLst/>
          </a:prstGeom>
          <a:noFill/>
          <a:ln>
            <a:noFill/>
          </a:ln>
        </p:spPr>
        <p:txBody>
          <a:bodyPr wrap="square" lIns="91425" tIns="91425" rIns="91425" bIns="91425" anchor="t" anchorCtr="0"/>
          <a:lstStyle>
            <a:lvl1pPr marL="0" marR="0" lvl="0" indent="0" algn="l" rtl="0">
              <a:spcBef>
                <a:spcPts val="0"/>
              </a:spcBef>
              <a:spcAft>
                <a:spcPts val="600"/>
              </a:spcAft>
              <a:buClr>
                <a:schemeClr val="dk1"/>
              </a:buClr>
              <a:buSzPts val="1800"/>
              <a:buFont typeface="Arial"/>
              <a:buNone/>
              <a:defRPr sz="1800" b="1" i="0" u="none" strike="noStrike" cap="none">
                <a:solidFill>
                  <a:schemeClr val="dk1"/>
                </a:solidFill>
                <a:latin typeface="Calibri"/>
                <a:ea typeface="Calibri"/>
                <a:cs typeface="Calibri"/>
                <a:sym typeface="Calibri"/>
              </a:defRPr>
            </a:lvl1pPr>
            <a:lvl2pPr marL="0" marR="0" lvl="1" indent="0" algn="l" rtl="0">
              <a:spcBef>
                <a:spcPts val="0"/>
              </a:spcBef>
              <a:spcAft>
                <a:spcPts val="600"/>
              </a:spcAft>
              <a:buClr>
                <a:schemeClr val="dk1"/>
              </a:buClr>
              <a:buSzPts val="1800"/>
              <a:buFont typeface="Arial"/>
              <a:buNone/>
              <a:defRPr sz="1800" b="0" i="0" u="none" strike="noStrike" cap="none">
                <a:solidFill>
                  <a:schemeClr val="dk1"/>
                </a:solidFill>
                <a:latin typeface="Calibri"/>
                <a:ea typeface="Calibri"/>
                <a:cs typeface="Calibri"/>
                <a:sym typeface="Calibri"/>
              </a:defRPr>
            </a:lvl2pPr>
            <a:lvl3pPr marL="222250" marR="0" lvl="2" indent="-107950" algn="l" rtl="0">
              <a:spcBef>
                <a:spcPts val="0"/>
              </a:spcBef>
              <a:spcAft>
                <a:spcPts val="600"/>
              </a:spcAft>
              <a:buClr>
                <a:srgbClr val="95AABA"/>
              </a:buClr>
              <a:buSzPts val="1800"/>
              <a:buFont typeface="Calibri"/>
              <a:buChar char="•"/>
              <a:defRPr sz="1800" b="0" i="0" u="none" strike="noStrike" cap="none">
                <a:solidFill>
                  <a:schemeClr val="dk1"/>
                </a:solidFill>
                <a:latin typeface="Calibri"/>
                <a:ea typeface="Calibri"/>
                <a:cs typeface="Calibri"/>
                <a:sym typeface="Calibri"/>
              </a:defRPr>
            </a:lvl3pPr>
            <a:lvl4pPr marL="457200" marR="0" lvl="3" indent="-114300" algn="l" rtl="0">
              <a:spcBef>
                <a:spcPts val="0"/>
              </a:spcBef>
              <a:spcAft>
                <a:spcPts val="600"/>
              </a:spcAft>
              <a:buClr>
                <a:schemeClr val="dk2"/>
              </a:buClr>
              <a:buSzPts val="1800"/>
              <a:buFont typeface="Calibri"/>
              <a:buChar char="•"/>
              <a:defRPr sz="1800" b="0" i="0" u="none" strike="noStrike" cap="none">
                <a:solidFill>
                  <a:schemeClr val="dk1"/>
                </a:solidFill>
                <a:latin typeface="Calibri"/>
                <a:ea typeface="Calibri"/>
                <a:cs typeface="Calibri"/>
                <a:sym typeface="Calibri"/>
              </a:defRPr>
            </a:lvl4pPr>
            <a:lvl5pPr marL="714375" marR="0" lvl="4" indent="-120650" algn="l" rtl="0">
              <a:spcBef>
                <a:spcPts val="0"/>
              </a:spcBef>
              <a:spcAft>
                <a:spcPts val="600"/>
              </a:spcAft>
              <a:buClr>
                <a:schemeClr val="dk2"/>
              </a:buClr>
              <a:buSzPts val="1800"/>
              <a:buFont typeface="Calibri"/>
              <a:buChar char="─"/>
              <a:defRPr sz="1800" b="0" i="0" u="none" strike="noStrike" cap="none">
                <a:solidFill>
                  <a:schemeClr val="dk1"/>
                </a:solidFill>
                <a:latin typeface="Calibri"/>
                <a:ea typeface="Calibri"/>
                <a:cs typeface="Calibri"/>
                <a:sym typeface="Calibri"/>
              </a:defRPr>
            </a:lvl5pPr>
            <a:lvl6pPr marL="936625" marR="0" lvl="5" indent="-100012" algn="l" rtl="0">
              <a:spcBef>
                <a:spcPts val="0"/>
              </a:spcBef>
              <a:spcAft>
                <a:spcPts val="600"/>
              </a:spcAft>
              <a:buClr>
                <a:schemeClr val="dk2"/>
              </a:buClr>
              <a:buSzPts val="1800"/>
              <a:buFont typeface="Calibri"/>
              <a:buChar char="−"/>
              <a:defRPr sz="1800" b="0" i="0" u="none" strike="noStrike" cap="none">
                <a:solidFill>
                  <a:schemeClr val="dk1"/>
                </a:solidFill>
                <a:latin typeface="Calibri"/>
                <a:ea typeface="Calibri"/>
                <a:cs typeface="Calibri"/>
                <a:sym typeface="Calibri"/>
              </a:defRPr>
            </a:lvl6pPr>
            <a:lvl7pPr marL="0" marR="0" lvl="6" indent="0" algn="l" rtl="0">
              <a:spcBef>
                <a:spcPts val="0"/>
              </a:spcBef>
              <a:spcAft>
                <a:spcPts val="60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L="209550" marR="0" lvl="7" indent="-95250" algn="l" rtl="0">
              <a:spcBef>
                <a:spcPts val="0"/>
              </a:spcBef>
              <a:spcAft>
                <a:spcPts val="600"/>
              </a:spcAft>
              <a:buClr>
                <a:schemeClr val="dk1"/>
              </a:buClr>
              <a:buSzPts val="1800"/>
              <a:buFont typeface="Calibri"/>
              <a:buAutoNum type="arabicPeriod"/>
              <a:defRPr sz="1800" b="0" i="0" u="none" strike="noStrike" cap="none">
                <a:solidFill>
                  <a:schemeClr val="dk1"/>
                </a:solidFill>
                <a:latin typeface="Calibri"/>
                <a:ea typeface="Calibri"/>
                <a:cs typeface="Calibri"/>
                <a:sym typeface="Calibri"/>
              </a:defRPr>
            </a:lvl8pPr>
            <a:lvl9pPr marL="473075" marR="0" lvl="8" indent="-122238" algn="l" rtl="0">
              <a:spcBef>
                <a:spcPts val="0"/>
              </a:spcBef>
              <a:spcAft>
                <a:spcPts val="600"/>
              </a:spcAft>
              <a:buClr>
                <a:schemeClr val="dk1"/>
              </a:buClr>
              <a:buSzPts val="1800"/>
              <a:buFont typeface="Calibri"/>
              <a:buAutoNum type="alphaLcPeriod"/>
              <a:defRPr sz="1800" b="0" i="0" u="none" strike="noStrike" cap="none">
                <a:solidFill>
                  <a:schemeClr val="dk1"/>
                </a:solidFill>
                <a:latin typeface="Calibri"/>
                <a:ea typeface="Calibri"/>
                <a:cs typeface="Calibri"/>
                <a:sym typeface="Calibri"/>
              </a:defRPr>
            </a:lvl9pPr>
          </a:lstStyle>
          <a:p>
            <a:endParaRPr/>
          </a:p>
        </p:txBody>
      </p:sp>
      <p:sp>
        <p:nvSpPr>
          <p:cNvPr id="272" name="Shape 272"/>
          <p:cNvSpPr txBox="1">
            <a:spLocks noGrp="1"/>
          </p:cNvSpPr>
          <p:nvPr>
            <p:ph type="body" idx="3"/>
          </p:nvPr>
        </p:nvSpPr>
        <p:spPr>
          <a:xfrm>
            <a:off x="6550025" y="1436688"/>
            <a:ext cx="2501900" cy="2000548"/>
          </a:xfrm>
          <a:prstGeom prst="rect">
            <a:avLst/>
          </a:prstGeom>
          <a:noFill/>
          <a:ln>
            <a:noFill/>
          </a:ln>
        </p:spPr>
        <p:txBody>
          <a:bodyPr wrap="square" lIns="91425" tIns="91425" rIns="91425" bIns="91425" anchor="t" anchorCtr="0"/>
          <a:lstStyle>
            <a:lvl1pPr marL="0" marR="0" lvl="0" indent="0" algn="l" rtl="0">
              <a:spcBef>
                <a:spcPts val="0"/>
              </a:spcBef>
              <a:spcAft>
                <a:spcPts val="600"/>
              </a:spcAft>
              <a:buClr>
                <a:schemeClr val="dk1"/>
              </a:buClr>
              <a:buSzPts val="1800"/>
              <a:buFont typeface="Arial"/>
              <a:buNone/>
              <a:defRPr sz="1800" b="1" i="0" u="none" strike="noStrike" cap="none">
                <a:solidFill>
                  <a:schemeClr val="dk1"/>
                </a:solidFill>
                <a:latin typeface="Calibri"/>
                <a:ea typeface="Calibri"/>
                <a:cs typeface="Calibri"/>
                <a:sym typeface="Calibri"/>
              </a:defRPr>
            </a:lvl1pPr>
            <a:lvl2pPr marL="0" marR="0" lvl="1" indent="0" algn="l" rtl="0">
              <a:spcBef>
                <a:spcPts val="0"/>
              </a:spcBef>
              <a:spcAft>
                <a:spcPts val="600"/>
              </a:spcAft>
              <a:buClr>
                <a:schemeClr val="dk1"/>
              </a:buClr>
              <a:buSzPts val="1800"/>
              <a:buFont typeface="Arial"/>
              <a:buNone/>
              <a:defRPr sz="1800" b="0" i="0" u="none" strike="noStrike" cap="none">
                <a:solidFill>
                  <a:schemeClr val="dk1"/>
                </a:solidFill>
                <a:latin typeface="Calibri"/>
                <a:ea typeface="Calibri"/>
                <a:cs typeface="Calibri"/>
                <a:sym typeface="Calibri"/>
              </a:defRPr>
            </a:lvl2pPr>
            <a:lvl3pPr marL="222250" marR="0" lvl="2" indent="-107950" algn="l" rtl="0">
              <a:spcBef>
                <a:spcPts val="0"/>
              </a:spcBef>
              <a:spcAft>
                <a:spcPts val="600"/>
              </a:spcAft>
              <a:buClr>
                <a:srgbClr val="95AABA"/>
              </a:buClr>
              <a:buSzPts val="1800"/>
              <a:buFont typeface="Calibri"/>
              <a:buChar char="•"/>
              <a:defRPr sz="1800" b="0" i="0" u="none" strike="noStrike" cap="none">
                <a:solidFill>
                  <a:schemeClr val="dk1"/>
                </a:solidFill>
                <a:latin typeface="Calibri"/>
                <a:ea typeface="Calibri"/>
                <a:cs typeface="Calibri"/>
                <a:sym typeface="Calibri"/>
              </a:defRPr>
            </a:lvl3pPr>
            <a:lvl4pPr marL="457200" marR="0" lvl="3" indent="-114300" algn="l" rtl="0">
              <a:spcBef>
                <a:spcPts val="0"/>
              </a:spcBef>
              <a:spcAft>
                <a:spcPts val="600"/>
              </a:spcAft>
              <a:buClr>
                <a:schemeClr val="dk2"/>
              </a:buClr>
              <a:buSzPts val="1800"/>
              <a:buFont typeface="Calibri"/>
              <a:buChar char="•"/>
              <a:defRPr sz="1800" b="0" i="0" u="none" strike="noStrike" cap="none">
                <a:solidFill>
                  <a:schemeClr val="dk1"/>
                </a:solidFill>
                <a:latin typeface="Calibri"/>
                <a:ea typeface="Calibri"/>
                <a:cs typeface="Calibri"/>
                <a:sym typeface="Calibri"/>
              </a:defRPr>
            </a:lvl4pPr>
            <a:lvl5pPr marL="714375" marR="0" lvl="4" indent="-120650" algn="l" rtl="0">
              <a:spcBef>
                <a:spcPts val="0"/>
              </a:spcBef>
              <a:spcAft>
                <a:spcPts val="600"/>
              </a:spcAft>
              <a:buClr>
                <a:schemeClr val="dk2"/>
              </a:buClr>
              <a:buSzPts val="1800"/>
              <a:buFont typeface="Calibri"/>
              <a:buChar char="─"/>
              <a:defRPr sz="1800" b="0" i="0" u="none" strike="noStrike" cap="none">
                <a:solidFill>
                  <a:schemeClr val="dk1"/>
                </a:solidFill>
                <a:latin typeface="Calibri"/>
                <a:ea typeface="Calibri"/>
                <a:cs typeface="Calibri"/>
                <a:sym typeface="Calibri"/>
              </a:defRPr>
            </a:lvl5pPr>
            <a:lvl6pPr marL="936625" marR="0" lvl="5" indent="-100012" algn="l" rtl="0">
              <a:spcBef>
                <a:spcPts val="0"/>
              </a:spcBef>
              <a:spcAft>
                <a:spcPts val="600"/>
              </a:spcAft>
              <a:buClr>
                <a:schemeClr val="dk2"/>
              </a:buClr>
              <a:buSzPts val="1800"/>
              <a:buFont typeface="Calibri"/>
              <a:buChar char="−"/>
              <a:defRPr sz="1800" b="0" i="0" u="none" strike="noStrike" cap="none">
                <a:solidFill>
                  <a:schemeClr val="dk1"/>
                </a:solidFill>
                <a:latin typeface="Calibri"/>
                <a:ea typeface="Calibri"/>
                <a:cs typeface="Calibri"/>
                <a:sym typeface="Calibri"/>
              </a:defRPr>
            </a:lvl6pPr>
            <a:lvl7pPr marL="0" marR="0" lvl="6" indent="0" algn="l" rtl="0">
              <a:spcBef>
                <a:spcPts val="0"/>
              </a:spcBef>
              <a:spcAft>
                <a:spcPts val="60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L="209550" marR="0" lvl="7" indent="-95250" algn="l" rtl="0">
              <a:spcBef>
                <a:spcPts val="0"/>
              </a:spcBef>
              <a:spcAft>
                <a:spcPts val="600"/>
              </a:spcAft>
              <a:buClr>
                <a:schemeClr val="dk1"/>
              </a:buClr>
              <a:buSzPts val="1800"/>
              <a:buFont typeface="Calibri"/>
              <a:buAutoNum type="arabicPeriod"/>
              <a:defRPr sz="1800" b="0" i="0" u="none" strike="noStrike" cap="none">
                <a:solidFill>
                  <a:schemeClr val="dk1"/>
                </a:solidFill>
                <a:latin typeface="Calibri"/>
                <a:ea typeface="Calibri"/>
                <a:cs typeface="Calibri"/>
                <a:sym typeface="Calibri"/>
              </a:defRPr>
            </a:lvl8pPr>
            <a:lvl9pPr marL="473075" marR="0" lvl="8" indent="-122238" algn="l" rtl="0">
              <a:spcBef>
                <a:spcPts val="0"/>
              </a:spcBef>
              <a:spcAft>
                <a:spcPts val="600"/>
              </a:spcAft>
              <a:buClr>
                <a:schemeClr val="dk1"/>
              </a:buClr>
              <a:buSzPts val="1800"/>
              <a:buFont typeface="Calibri"/>
              <a:buAutoNum type="alphaLcPeriod"/>
              <a:defRPr sz="1800" b="0" i="0" u="none" strike="noStrike" cap="none">
                <a:solidFill>
                  <a:schemeClr val="dk1"/>
                </a:solidFill>
                <a:latin typeface="Calibri"/>
                <a:ea typeface="Calibri"/>
                <a:cs typeface="Calibri"/>
                <a:sym typeface="Calibri"/>
              </a:defRPr>
            </a:lvl9pPr>
          </a:lstStyle>
          <a:p>
            <a:endParaRPr/>
          </a:p>
        </p:txBody>
      </p:sp>
      <p:sp>
        <p:nvSpPr>
          <p:cNvPr id="273" name="Shape 273"/>
          <p:cNvSpPr/>
          <p:nvPr/>
        </p:nvSpPr>
        <p:spPr>
          <a:xfrm>
            <a:off x="698090" y="6312310"/>
            <a:ext cx="2335712" cy="314632"/>
          </a:xfrm>
          <a:prstGeom prst="rect">
            <a:avLst/>
          </a:prstGeom>
          <a:solidFill>
            <a:schemeClr val="lt1"/>
          </a:solidFill>
          <a:ln>
            <a:noFill/>
          </a:ln>
        </p:spPr>
        <p:txBody>
          <a:bodyPr wrap="square" lIns="72000" tIns="72000" rIns="72000" bIns="72000" anchor="ctr" anchorCtr="1">
            <a:noAutofit/>
          </a:bodyPr>
          <a:lstStyle/>
          <a:p>
            <a:pPr marL="0" marR="0" lvl="0" indent="0" algn="ctr" rtl="0">
              <a:spcBef>
                <a:spcPts val="0"/>
              </a:spcBef>
              <a:buNone/>
            </a:pPr>
            <a:endParaRPr sz="1400" b="0" i="0" u="none" strike="noStrike" cap="none">
              <a:solidFill>
                <a:srgbClr val="FFFFFF"/>
              </a:solidFill>
              <a:latin typeface="Calibri"/>
              <a:ea typeface="Calibri"/>
              <a:cs typeface="Calibri"/>
              <a:sym typeface="Calibri"/>
            </a:endParaRPr>
          </a:p>
        </p:txBody>
      </p:sp>
      <p:sp>
        <p:nvSpPr>
          <p:cNvPr id="274" name="Shape 274"/>
          <p:cNvSpPr/>
          <p:nvPr/>
        </p:nvSpPr>
        <p:spPr>
          <a:xfrm>
            <a:off x="820789" y="6392682"/>
            <a:ext cx="2090316" cy="153888"/>
          </a:xfrm>
          <a:prstGeom prst="rect">
            <a:avLst/>
          </a:prstGeom>
          <a:noFill/>
          <a:ln>
            <a:noFill/>
          </a:ln>
        </p:spPr>
        <p:txBody>
          <a:bodyPr wrap="square" lIns="0" tIns="0" rIns="0" bIns="0" anchor="t" anchorCtr="0">
            <a:noAutofit/>
          </a:bodyPr>
          <a:lstStyle/>
          <a:p>
            <a:pPr marL="0" marR="0" lvl="0" indent="0" algn="l" rtl="0">
              <a:spcBef>
                <a:spcPts val="0"/>
              </a:spcBef>
              <a:buNone/>
            </a:pPr>
            <a:r>
              <a:rPr lang="en-GB" sz="1000" b="0" i="0" u="none" strike="noStrike" cap="none" dirty="0">
                <a:solidFill>
                  <a:srgbClr val="58595B"/>
                </a:solidFill>
                <a:latin typeface="Calibri"/>
                <a:ea typeface="Calibri"/>
                <a:cs typeface="Calibri"/>
                <a:sym typeface="Calibri"/>
              </a:rPr>
              <a:t>[Title for presentation / Date to go here]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91"/>
        <p:cNvGrpSpPr/>
        <p:nvPr/>
      </p:nvGrpSpPr>
      <p:grpSpPr>
        <a:xfrm>
          <a:off x="0" y="0"/>
          <a:ext cx="0" cy="0"/>
          <a:chOff x="0" y="0"/>
          <a:chExt cx="0" cy="0"/>
        </a:xfrm>
      </p:grpSpPr>
      <p:sp>
        <p:nvSpPr>
          <p:cNvPr id="192" name="Shape 192"/>
          <p:cNvSpPr txBox="1">
            <a:spLocks noGrp="1"/>
          </p:cNvSpPr>
          <p:nvPr>
            <p:ph type="title"/>
          </p:nvPr>
        </p:nvSpPr>
        <p:spPr>
          <a:xfrm>
            <a:off x="825508" y="538163"/>
            <a:ext cx="8239126" cy="370558"/>
          </a:xfrm>
          <a:prstGeom prst="rect">
            <a:avLst/>
          </a:prstGeom>
          <a:noFill/>
          <a:ln>
            <a:noFill/>
          </a:ln>
        </p:spPr>
        <p:txBody>
          <a:bodyPr wrap="square" lIns="91425" tIns="91425" rIns="91425" bIns="91425" anchor="t" anchorCtr="0"/>
          <a:lstStyle>
            <a:lvl1pPr marL="0" marR="0" lvl="0" indent="0" algn="l" rtl="0">
              <a:spcBef>
                <a:spcPts val="0"/>
              </a:spcBef>
              <a:buClr>
                <a:srgbClr val="DA1B2C"/>
              </a:buClr>
              <a:buSzPts val="2600"/>
              <a:buFont typeface="Calibri"/>
              <a:buNone/>
              <a:defRPr sz="2600" b="1" i="0" u="none" strike="noStrike" cap="none">
                <a:solidFill>
                  <a:srgbClr val="DA1B2C"/>
                </a:solidFill>
                <a:latin typeface="Calibri"/>
                <a:ea typeface="Calibri"/>
                <a:cs typeface="Calibri"/>
                <a:sym typeface="Calibri"/>
              </a:defRPr>
            </a:lvl1pPr>
            <a:lvl2pPr lvl="1" indent="0">
              <a:spcBef>
                <a:spcPts val="0"/>
              </a:spcBef>
              <a:buSzPts val="1400"/>
              <a:buNone/>
              <a:defRPr sz="1800"/>
            </a:lvl2pPr>
            <a:lvl3pPr lvl="2" indent="0">
              <a:spcBef>
                <a:spcPts val="0"/>
              </a:spcBef>
              <a:buSzPts val="1400"/>
              <a:buNone/>
              <a:defRPr sz="1800"/>
            </a:lvl3pPr>
            <a:lvl4pPr lvl="3" indent="0">
              <a:spcBef>
                <a:spcPts val="0"/>
              </a:spcBef>
              <a:buSzPts val="1400"/>
              <a:buNone/>
              <a:defRPr sz="1800"/>
            </a:lvl4pPr>
            <a:lvl5pPr lvl="4" indent="0">
              <a:spcBef>
                <a:spcPts val="0"/>
              </a:spcBef>
              <a:buSzPts val="1400"/>
              <a:buNone/>
              <a:defRPr sz="1800"/>
            </a:lvl5pPr>
            <a:lvl6pPr lvl="5" indent="0">
              <a:spcBef>
                <a:spcPts val="0"/>
              </a:spcBef>
              <a:buSzPts val="1400"/>
              <a:buNone/>
              <a:defRPr sz="1800"/>
            </a:lvl6pPr>
            <a:lvl7pPr lvl="6" indent="0">
              <a:spcBef>
                <a:spcPts val="0"/>
              </a:spcBef>
              <a:buSzPts val="1400"/>
              <a:buNone/>
              <a:defRPr sz="1800"/>
            </a:lvl7pPr>
            <a:lvl8pPr lvl="7" indent="0">
              <a:spcBef>
                <a:spcPts val="0"/>
              </a:spcBef>
              <a:buSzPts val="1400"/>
              <a:buNone/>
              <a:defRPr sz="1800"/>
            </a:lvl8pPr>
            <a:lvl9pPr lvl="8" indent="0">
              <a:spcBef>
                <a:spcPts val="0"/>
              </a:spcBef>
              <a:buSzPts val="1400"/>
              <a:buNone/>
              <a:defRPr sz="1800"/>
            </a:lvl9pPr>
          </a:lstStyle>
          <a:p>
            <a:endParaRPr/>
          </a:p>
        </p:txBody>
      </p:sp>
      <p:sp>
        <p:nvSpPr>
          <p:cNvPr id="193" name="Shape 193"/>
          <p:cNvSpPr txBox="1">
            <a:spLocks noGrp="1"/>
          </p:cNvSpPr>
          <p:nvPr>
            <p:ph type="body" idx="1"/>
          </p:nvPr>
        </p:nvSpPr>
        <p:spPr>
          <a:xfrm>
            <a:off x="825501" y="1436728"/>
            <a:ext cx="8239125" cy="1692771"/>
          </a:xfrm>
          <a:prstGeom prst="rect">
            <a:avLst/>
          </a:prstGeom>
          <a:noFill/>
          <a:ln>
            <a:noFill/>
          </a:ln>
        </p:spPr>
        <p:txBody>
          <a:bodyPr wrap="square" lIns="91425" tIns="91425" rIns="91425" bIns="91425" anchor="t" anchorCtr="0"/>
          <a:lstStyle>
            <a:lvl1pPr marL="0" marR="0" lvl="0" indent="0" algn="l" rtl="0">
              <a:spcBef>
                <a:spcPts val="0"/>
              </a:spcBef>
              <a:spcAft>
                <a:spcPts val="600"/>
              </a:spcAft>
              <a:buClr>
                <a:schemeClr val="dk1"/>
              </a:buClr>
              <a:buSzPts val="1800"/>
              <a:buFont typeface="Arial"/>
              <a:buNone/>
              <a:defRPr sz="1800" b="1" i="0" u="none" strike="noStrike" cap="none">
                <a:solidFill>
                  <a:schemeClr val="dk1"/>
                </a:solidFill>
                <a:latin typeface="Calibri"/>
                <a:ea typeface="Calibri"/>
                <a:cs typeface="Calibri"/>
                <a:sym typeface="Calibri"/>
              </a:defRPr>
            </a:lvl1pPr>
            <a:lvl2pPr marL="0" marR="0" lvl="1" indent="0" algn="l" rtl="0">
              <a:spcBef>
                <a:spcPts val="0"/>
              </a:spcBef>
              <a:spcAft>
                <a:spcPts val="600"/>
              </a:spcAft>
              <a:buClr>
                <a:schemeClr val="dk1"/>
              </a:buClr>
              <a:buSzPts val="1800"/>
              <a:buFont typeface="Arial"/>
              <a:buNone/>
              <a:defRPr sz="1800" b="0" i="0" u="none" strike="noStrike" cap="none">
                <a:solidFill>
                  <a:schemeClr val="dk1"/>
                </a:solidFill>
                <a:latin typeface="Calibri"/>
                <a:ea typeface="Calibri"/>
                <a:cs typeface="Calibri"/>
                <a:sym typeface="Calibri"/>
              </a:defRPr>
            </a:lvl2pPr>
            <a:lvl3pPr marL="222250" marR="0" lvl="2" indent="-107950" algn="l" rtl="0">
              <a:spcBef>
                <a:spcPts val="0"/>
              </a:spcBef>
              <a:spcAft>
                <a:spcPts val="600"/>
              </a:spcAft>
              <a:buClr>
                <a:srgbClr val="95AABA"/>
              </a:buClr>
              <a:buSzPts val="1800"/>
              <a:buFont typeface="Calibri"/>
              <a:buChar char="•"/>
              <a:defRPr sz="1800" b="0" i="0" u="none" strike="noStrike" cap="none">
                <a:solidFill>
                  <a:schemeClr val="dk1"/>
                </a:solidFill>
                <a:latin typeface="Calibri"/>
                <a:ea typeface="Calibri"/>
                <a:cs typeface="Calibri"/>
                <a:sym typeface="Calibri"/>
              </a:defRPr>
            </a:lvl3pPr>
            <a:lvl4pPr marL="457200" marR="0" lvl="3" indent="-114300" algn="l" rtl="0">
              <a:spcBef>
                <a:spcPts val="0"/>
              </a:spcBef>
              <a:spcAft>
                <a:spcPts val="600"/>
              </a:spcAft>
              <a:buClr>
                <a:schemeClr val="dk2"/>
              </a:buClr>
              <a:buSzPts val="1800"/>
              <a:buFont typeface="Calibri"/>
              <a:buChar char="•"/>
              <a:defRPr sz="1800" b="0" i="0" u="none" strike="noStrike" cap="none">
                <a:solidFill>
                  <a:schemeClr val="dk1"/>
                </a:solidFill>
                <a:latin typeface="Calibri"/>
                <a:ea typeface="Calibri"/>
                <a:cs typeface="Calibri"/>
                <a:sym typeface="Calibri"/>
              </a:defRPr>
            </a:lvl4pPr>
            <a:lvl5pPr marL="714375" marR="0" lvl="4" indent="-120650" algn="l" rtl="0">
              <a:spcBef>
                <a:spcPts val="0"/>
              </a:spcBef>
              <a:spcAft>
                <a:spcPts val="600"/>
              </a:spcAft>
              <a:buClr>
                <a:schemeClr val="dk2"/>
              </a:buClr>
              <a:buSzPts val="1800"/>
              <a:buFont typeface="Calibri"/>
              <a:buChar char="─"/>
              <a:defRPr sz="1800" b="0" i="0" u="none" strike="noStrike" cap="none">
                <a:solidFill>
                  <a:schemeClr val="dk1"/>
                </a:solidFill>
                <a:latin typeface="Calibri"/>
                <a:ea typeface="Calibri"/>
                <a:cs typeface="Calibri"/>
                <a:sym typeface="Calibri"/>
              </a:defRPr>
            </a:lvl5pPr>
            <a:lvl6pPr marL="936625" marR="0" lvl="5" indent="-100012" algn="l" rtl="0">
              <a:spcBef>
                <a:spcPts val="0"/>
              </a:spcBef>
              <a:spcAft>
                <a:spcPts val="600"/>
              </a:spcAft>
              <a:buClr>
                <a:schemeClr val="dk2"/>
              </a:buClr>
              <a:buSzPts val="1800"/>
              <a:buFont typeface="Calibri"/>
              <a:buChar char="−"/>
              <a:defRPr sz="1800" b="0" i="0" u="none" strike="noStrike" cap="none">
                <a:solidFill>
                  <a:schemeClr val="dk1"/>
                </a:solidFill>
                <a:latin typeface="Calibri"/>
                <a:ea typeface="Calibri"/>
                <a:cs typeface="Calibri"/>
                <a:sym typeface="Calibri"/>
              </a:defRPr>
            </a:lvl6pPr>
            <a:lvl7pPr marL="0" marR="0" lvl="6" indent="0" algn="l" rtl="0">
              <a:spcBef>
                <a:spcPts val="0"/>
              </a:spcBef>
              <a:spcAft>
                <a:spcPts val="60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L="209550" marR="0" lvl="7" indent="-95250" algn="l" rtl="0">
              <a:spcBef>
                <a:spcPts val="0"/>
              </a:spcBef>
              <a:spcAft>
                <a:spcPts val="600"/>
              </a:spcAft>
              <a:buClr>
                <a:schemeClr val="dk1"/>
              </a:buClr>
              <a:buSzPts val="1800"/>
              <a:buFont typeface="Calibri"/>
              <a:buAutoNum type="arabicPeriod"/>
              <a:defRPr sz="1800" b="0" i="0" u="none" strike="noStrike" cap="none">
                <a:solidFill>
                  <a:schemeClr val="dk1"/>
                </a:solidFill>
                <a:latin typeface="Calibri"/>
                <a:ea typeface="Calibri"/>
                <a:cs typeface="Calibri"/>
                <a:sym typeface="Calibri"/>
              </a:defRPr>
            </a:lvl8pPr>
            <a:lvl9pPr marL="473075" marR="0" lvl="8" indent="-122238" algn="l" rtl="0">
              <a:spcBef>
                <a:spcPts val="0"/>
              </a:spcBef>
              <a:spcAft>
                <a:spcPts val="600"/>
              </a:spcAft>
              <a:buClr>
                <a:schemeClr val="dk1"/>
              </a:buClr>
              <a:buSzPts val="1800"/>
              <a:buFont typeface="Calibri"/>
              <a:buAutoNum type="alphaLcPeriod"/>
              <a:defRPr sz="1800" b="0" i="0" u="none" strike="noStrike" cap="none">
                <a:solidFill>
                  <a:schemeClr val="dk1"/>
                </a:solidFill>
                <a:latin typeface="Calibri"/>
                <a:ea typeface="Calibri"/>
                <a:cs typeface="Calibri"/>
                <a:sym typeface="Calibri"/>
              </a:defRPr>
            </a:lvl9pPr>
          </a:lstStyle>
          <a:p>
            <a:endParaRPr/>
          </a:p>
        </p:txBody>
      </p:sp>
      <p:sp>
        <p:nvSpPr>
          <p:cNvPr id="194" name="Shape 194"/>
          <p:cNvSpPr/>
          <p:nvPr/>
        </p:nvSpPr>
        <p:spPr>
          <a:xfrm>
            <a:off x="9064625" y="-1"/>
            <a:ext cx="347663" cy="482041"/>
          </a:xfrm>
          <a:custGeom>
            <a:avLst/>
            <a:gdLst/>
            <a:ahLst/>
            <a:cxnLst/>
            <a:rect l="0" t="0" r="0" b="0"/>
            <a:pathLst>
              <a:path w="120000" h="120000" extrusionOk="0">
                <a:moveTo>
                  <a:pt x="0" y="0"/>
                </a:moveTo>
                <a:cubicBezTo>
                  <a:pt x="120000" y="0"/>
                  <a:pt x="120000" y="0"/>
                  <a:pt x="120000" y="0"/>
                </a:cubicBezTo>
                <a:cubicBezTo>
                  <a:pt x="120000" y="100975"/>
                  <a:pt x="120000" y="100975"/>
                  <a:pt x="120000" y="100975"/>
                </a:cubicBezTo>
                <a:cubicBezTo>
                  <a:pt x="13000" y="120000"/>
                  <a:pt x="13000" y="120000"/>
                  <a:pt x="13000" y="120000"/>
                </a:cubicBezTo>
                <a:cubicBezTo>
                  <a:pt x="12000" y="120000"/>
                  <a:pt x="11000" y="120000"/>
                  <a:pt x="10000" y="120000"/>
                </a:cubicBezTo>
                <a:cubicBezTo>
                  <a:pt x="4000" y="120000"/>
                  <a:pt x="0" y="117073"/>
                  <a:pt x="0" y="114146"/>
                </a:cubicBezTo>
                <a:lnTo>
                  <a:pt x="0" y="0"/>
                </a:lnTo>
                <a:close/>
              </a:path>
            </a:pathLst>
          </a:custGeom>
          <a:solidFill>
            <a:srgbClr val="D8D8D8"/>
          </a:solidFill>
          <a:ln>
            <a:noFill/>
          </a:ln>
        </p:spPr>
        <p:txBody>
          <a:bodyPr wrap="square" lIns="0" tIns="0" rIns="0" bIns="36000" anchor="ctr" anchorCtr="1">
            <a:noAutofit/>
          </a:bodyPr>
          <a:lstStyle/>
          <a:p>
            <a:pPr marL="0" marR="0" lvl="0" indent="0" algn="ctr" rtl="0">
              <a:spcBef>
                <a:spcPts val="0"/>
              </a:spcBef>
              <a:buNone/>
            </a:pPr>
            <a:fld id="{00000000-1234-1234-1234-123412341234}" type="slidenum">
              <a:rPr lang="en-GB" sz="1200" b="0" i="0" u="none" strike="noStrike" cap="none">
                <a:solidFill>
                  <a:srgbClr val="7F7F7F"/>
                </a:solidFill>
                <a:latin typeface="Calibri"/>
                <a:ea typeface="Calibri"/>
                <a:cs typeface="Calibri"/>
                <a:sym typeface="Calibri"/>
              </a:rPr>
              <a:t>‹#›</a:t>
            </a:fld>
            <a:endParaRPr lang="en-GB" sz="1200" b="0" i="0" u="none" strike="noStrike" cap="none">
              <a:solidFill>
                <a:srgbClr val="7F7F7F"/>
              </a:solidFill>
              <a:latin typeface="Calibri"/>
              <a:ea typeface="Calibri"/>
              <a:cs typeface="Calibri"/>
              <a:sym typeface="Calibri"/>
            </a:endParaRPr>
          </a:p>
        </p:txBody>
      </p:sp>
      <p:sp>
        <p:nvSpPr>
          <p:cNvPr id="195" name="Shape 195"/>
          <p:cNvSpPr/>
          <p:nvPr/>
        </p:nvSpPr>
        <p:spPr>
          <a:xfrm>
            <a:off x="10137584" y="2"/>
            <a:ext cx="2359223" cy="2063929"/>
          </a:xfrm>
          <a:prstGeom prst="rect">
            <a:avLst/>
          </a:prstGeom>
          <a:solidFill>
            <a:srgbClr val="F2F2F2"/>
          </a:solidFill>
          <a:ln>
            <a:noFill/>
          </a:ln>
        </p:spPr>
        <p:txBody>
          <a:bodyPr wrap="square" lIns="85650" tIns="85650" rIns="85650" bIns="85650" anchor="t" anchorCtr="0">
            <a:noAutofit/>
          </a:bodyPr>
          <a:lstStyle/>
          <a:p>
            <a:pPr marL="0" marR="0" lvl="0" indent="0" algn="l" rtl="0">
              <a:spcBef>
                <a:spcPts val="0"/>
              </a:spcBef>
              <a:buNone/>
            </a:pPr>
            <a:r>
              <a:rPr lang="en-GB" sz="1050" b="1" i="0" u="none" strike="noStrike" cap="none">
                <a:solidFill>
                  <a:srgbClr val="486A7E"/>
                </a:solidFill>
                <a:latin typeface="Calibri"/>
                <a:ea typeface="Calibri"/>
                <a:cs typeface="Calibri"/>
                <a:sym typeface="Calibri"/>
              </a:rPr>
              <a:t>Updating footer</a:t>
            </a:r>
          </a:p>
          <a:p>
            <a:pPr marL="0" marR="0" lvl="0" indent="0" algn="l" rtl="0">
              <a:spcBef>
                <a:spcPts val="0"/>
              </a:spcBef>
              <a:buNone/>
            </a:pPr>
            <a:r>
              <a:rPr lang="en-GB" sz="1050" b="0" i="0" u="none" strike="noStrike" cap="none">
                <a:solidFill>
                  <a:srgbClr val="486A7E"/>
                </a:solidFill>
                <a:latin typeface="Calibri"/>
                <a:ea typeface="Calibri"/>
                <a:cs typeface="Calibri"/>
                <a:sym typeface="Calibri"/>
              </a:rPr>
              <a:t>To update the footer:</a:t>
            </a:r>
          </a:p>
          <a:p>
            <a:pPr marL="177800" marR="0" lvl="0" indent="-177800" algn="l" rtl="0">
              <a:spcBef>
                <a:spcPts val="0"/>
              </a:spcBef>
              <a:buClr>
                <a:srgbClr val="486A7E"/>
              </a:buClr>
              <a:buSzPts val="1050"/>
              <a:buFont typeface="Arial"/>
              <a:buChar char="•"/>
            </a:pPr>
            <a:r>
              <a:rPr lang="en-GB" sz="1050" b="0" i="0" u="none" strike="noStrike" cap="none">
                <a:solidFill>
                  <a:srgbClr val="486A7E"/>
                </a:solidFill>
                <a:latin typeface="Calibri"/>
                <a:ea typeface="Calibri"/>
                <a:cs typeface="Calibri"/>
                <a:sym typeface="Calibri"/>
              </a:rPr>
              <a:t>Click into the text box on the slide master page and update the information</a:t>
            </a:r>
          </a:p>
          <a:p>
            <a:pPr marL="0" marR="0" lvl="0" indent="-66675" algn="l" rtl="0">
              <a:spcBef>
                <a:spcPts val="0"/>
              </a:spcBef>
              <a:buClr>
                <a:srgbClr val="486A7E"/>
              </a:buClr>
              <a:buSzPts val="1050"/>
              <a:buFont typeface="Arial"/>
              <a:buNone/>
            </a:pPr>
            <a:r>
              <a:rPr lang="en-GB" sz="1050" b="1" i="0" u="none" strike="noStrike" cap="none">
                <a:solidFill>
                  <a:srgbClr val="486A7E"/>
                </a:solidFill>
                <a:latin typeface="Calibri"/>
                <a:ea typeface="Calibri"/>
                <a:cs typeface="Calibri"/>
                <a:sym typeface="Calibri"/>
              </a:rPr>
              <a:t>Checking updates</a:t>
            </a:r>
          </a:p>
          <a:p>
            <a:pPr marL="177800" marR="0" lvl="0" indent="-177800" algn="l" rtl="0">
              <a:spcBef>
                <a:spcPts val="0"/>
              </a:spcBef>
              <a:buClr>
                <a:srgbClr val="486A7E"/>
              </a:buClr>
              <a:buSzPts val="1050"/>
              <a:buFont typeface="Arial"/>
              <a:buChar char="•"/>
            </a:pPr>
            <a:r>
              <a:rPr lang="en-GB" sz="1050" b="0" i="0" u="none" strike="noStrike" cap="none">
                <a:solidFill>
                  <a:srgbClr val="486A7E"/>
                </a:solidFill>
                <a:latin typeface="Calibri"/>
                <a:ea typeface="Calibri"/>
                <a:cs typeface="Calibri"/>
                <a:sym typeface="Calibri"/>
              </a:rPr>
              <a:t>The text updates will not flow through to all the slide layouts as some have been placed manually. Therefore you may need to manually update other text boxes such as the divider slides etc</a:t>
            </a:r>
          </a:p>
          <a:p>
            <a:pPr marL="177800" marR="0" lvl="0" indent="-177800" algn="l" rtl="0">
              <a:spcBef>
                <a:spcPts val="0"/>
              </a:spcBef>
              <a:buClr>
                <a:schemeClr val="dk1"/>
              </a:buClr>
              <a:buSzPts val="1050"/>
              <a:buFont typeface="Arial"/>
              <a:buNone/>
            </a:pPr>
            <a:endParaRPr sz="1050" b="0" i="0" u="none" strike="noStrike" cap="none">
              <a:solidFill>
                <a:srgbClr val="486A7E"/>
              </a:solidFill>
              <a:latin typeface="Calibri"/>
              <a:ea typeface="Calibri"/>
              <a:cs typeface="Calibri"/>
              <a:sym typeface="Calibri"/>
            </a:endParaRPr>
          </a:p>
        </p:txBody>
      </p:sp>
      <p:pic>
        <p:nvPicPr>
          <p:cNvPr id="197" name="Shape 197" descr="Divisional_logo-01.png"/>
          <p:cNvPicPr preferRelativeResize="0"/>
          <p:nvPr/>
        </p:nvPicPr>
        <p:blipFill rotWithShape="1">
          <a:blip r:embed="rId14">
            <a:alphaModFix/>
          </a:blip>
          <a:srcRect/>
          <a:stretch/>
        </p:blipFill>
        <p:spPr>
          <a:xfrm>
            <a:off x="8196907" y="6252032"/>
            <a:ext cx="1100814" cy="424478"/>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77"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731" r:id="rId12"/>
  </p:sldLayoutIdLst>
  <p:timing>
    <p:tnLst>
      <p:par>
        <p:cTn id="1" dur="indefinite" restart="never" nodeType="tmRoot"/>
      </p:par>
    </p:tnLst>
  </p:timing>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95300" y="1600200"/>
            <a:ext cx="89154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95300" y="6356350"/>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5BC8B7-0F10-4311-ACC8-8A37F615F042}" type="datetimeFigureOut">
              <a:rPr lang="en-US" smtClean="0"/>
              <a:t>10/1/2020</a:t>
            </a:fld>
            <a:endParaRPr lang="en-US"/>
          </a:p>
        </p:txBody>
      </p:sp>
      <p:sp>
        <p:nvSpPr>
          <p:cNvPr id="5" name="Footer Placeholder 4"/>
          <p:cNvSpPr>
            <a:spLocks noGrp="1"/>
          </p:cNvSpPr>
          <p:nvPr>
            <p:ph type="ftr" sz="quarter" idx="3"/>
          </p:nvPr>
        </p:nvSpPr>
        <p:spPr>
          <a:xfrm>
            <a:off x="3384550" y="6356350"/>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099300" y="6356350"/>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5DC1C8-C005-44A2-B021-3AB65B6E706E}" type="slidenum">
              <a:rPr lang="en-US" smtClean="0"/>
              <a:t>‹#›</a:t>
            </a:fld>
            <a:endParaRPr lang="en-US"/>
          </a:p>
        </p:txBody>
      </p:sp>
    </p:spTree>
    <p:extLst>
      <p:ext uri="{BB962C8B-B14F-4D97-AF65-F5344CB8AC3E}">
        <p14:creationId xmlns:p14="http://schemas.microsoft.com/office/powerpoint/2010/main" val="879405568"/>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95300" y="1600200"/>
            <a:ext cx="89154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95300" y="6356350"/>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27D89A-87D8-484F-87B4-92D9DC1D12CC}" type="datetimeFigureOut">
              <a:rPr lang="en-US" smtClean="0"/>
              <a:t>10/1/2020</a:t>
            </a:fld>
            <a:endParaRPr lang="en-US"/>
          </a:p>
        </p:txBody>
      </p:sp>
      <p:sp>
        <p:nvSpPr>
          <p:cNvPr id="5" name="Footer Placeholder 4"/>
          <p:cNvSpPr>
            <a:spLocks noGrp="1"/>
          </p:cNvSpPr>
          <p:nvPr>
            <p:ph type="ftr" sz="quarter" idx="3"/>
          </p:nvPr>
        </p:nvSpPr>
        <p:spPr>
          <a:xfrm>
            <a:off x="3384550" y="6356350"/>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099300" y="6356350"/>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46056D-F558-4CB1-BA19-049D5EEDC51E}" type="slidenum">
              <a:rPr lang="en-US" smtClean="0"/>
              <a:t>‹#›</a:t>
            </a:fld>
            <a:endParaRPr lang="en-US"/>
          </a:p>
        </p:txBody>
      </p:sp>
    </p:spTree>
    <p:extLst>
      <p:ext uri="{BB962C8B-B14F-4D97-AF65-F5344CB8AC3E}">
        <p14:creationId xmlns:p14="http://schemas.microsoft.com/office/powerpoint/2010/main" val="2878672801"/>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25508" y="538162"/>
            <a:ext cx="8239126" cy="1162646"/>
          </a:xfrm>
        </p:spPr>
        <p:txBody>
          <a:bodyPr/>
          <a:lstStyle/>
          <a:p>
            <a:r>
              <a:rPr lang="tr-TR" sz="3600" dirty="0" smtClean="0"/>
              <a:t>Language Hub Öğrenci Uygulamasını akıllı telefonda sorunsuz </a:t>
            </a:r>
            <a:r>
              <a:rPr lang="tr-TR" sz="3600" dirty="0"/>
              <a:t>k</a:t>
            </a:r>
            <a:r>
              <a:rPr lang="tr-TR" sz="3600" dirty="0" smtClean="0"/>
              <a:t>ullanabilmek için:</a:t>
            </a:r>
            <a:endParaRPr lang="en-US" sz="3600" dirty="0"/>
          </a:p>
        </p:txBody>
      </p:sp>
      <p:sp>
        <p:nvSpPr>
          <p:cNvPr id="4" name="TextBox 3"/>
          <p:cNvSpPr txBox="1"/>
          <p:nvPr/>
        </p:nvSpPr>
        <p:spPr>
          <a:xfrm>
            <a:off x="920552" y="2090877"/>
            <a:ext cx="7992888" cy="3046988"/>
          </a:xfrm>
          <a:prstGeom prst="rect">
            <a:avLst/>
          </a:prstGeom>
          <a:noFill/>
        </p:spPr>
        <p:txBody>
          <a:bodyPr wrap="square" rtlCol="0">
            <a:spAutoFit/>
          </a:bodyPr>
          <a:lstStyle/>
          <a:p>
            <a:pPr marL="285750" indent="-285750">
              <a:buFont typeface="Arial" pitchFamily="34" charset="0"/>
              <a:buChar char="•"/>
            </a:pPr>
            <a:r>
              <a:rPr lang="tr-TR" sz="3200" dirty="0" smtClean="0"/>
              <a:t>Android 7 ve üstü işletim sistemi ile 4 GB’lik bellek kapasitesi</a:t>
            </a:r>
          </a:p>
          <a:p>
            <a:pPr marL="285750" indent="-285750">
              <a:buFont typeface="Arial" pitchFamily="34" charset="0"/>
              <a:buChar char="•"/>
            </a:pPr>
            <a:endParaRPr lang="tr-TR" sz="3200" dirty="0"/>
          </a:p>
          <a:p>
            <a:pPr marL="285750" indent="-285750">
              <a:buFont typeface="Arial" pitchFamily="34" charset="0"/>
              <a:buChar char="•"/>
            </a:pPr>
            <a:endParaRPr lang="tr-TR" sz="3200" dirty="0" smtClean="0"/>
          </a:p>
          <a:p>
            <a:pPr marL="285750" indent="-285750">
              <a:buFont typeface="Arial" pitchFamily="34" charset="0"/>
              <a:buChar char="•"/>
            </a:pPr>
            <a:r>
              <a:rPr lang="tr-TR" sz="3200" dirty="0" smtClean="0"/>
              <a:t>IOS (Apple) 12 ve üstü işletim sisitemi ile 4 GB’lik bellek kapasitesi</a:t>
            </a:r>
          </a:p>
        </p:txBody>
      </p:sp>
    </p:spTree>
    <p:extLst>
      <p:ext uri="{BB962C8B-B14F-4D97-AF65-F5344CB8AC3E}">
        <p14:creationId xmlns:p14="http://schemas.microsoft.com/office/powerpoint/2010/main" val="27990189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88504" y="260648"/>
            <a:ext cx="8239126" cy="504056"/>
          </a:xfrm>
        </p:spPr>
        <p:txBody>
          <a:bodyPr/>
          <a:lstStyle/>
          <a:p>
            <a:r>
              <a:rPr lang="tr-TR" dirty="0" smtClean="0"/>
              <a:t>Bilgisayar, </a:t>
            </a:r>
            <a:r>
              <a:rPr lang="tr-TR" dirty="0" smtClean="0"/>
              <a:t>tablet </a:t>
            </a:r>
            <a:r>
              <a:rPr lang="tr-TR" dirty="0" smtClean="0"/>
              <a:t>ve akıllı telefon sistem gereksinimleri:</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1150" y="980728"/>
            <a:ext cx="9283700" cy="5041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174430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98982" y="260648"/>
            <a:ext cx="9026556" cy="576064"/>
          </a:xfrm>
        </p:spPr>
        <p:txBody>
          <a:bodyPr/>
          <a:lstStyle/>
          <a:p>
            <a:r>
              <a:rPr lang="tr-TR" dirty="0" smtClean="0"/>
              <a:t>Android cihazlarda Google Play Store’da</a:t>
            </a:r>
            <a:endParaRPr lang="en-US" dirty="0"/>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8504" y="1052735"/>
            <a:ext cx="8986769" cy="54885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752583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32148" y="332656"/>
            <a:ext cx="9026556" cy="576064"/>
          </a:xfrm>
        </p:spPr>
        <p:txBody>
          <a:bodyPr/>
          <a:lstStyle/>
          <a:p>
            <a:r>
              <a:rPr lang="tr-TR" dirty="0" smtClean="0"/>
              <a:t>Apple cihazlarda App Store’da</a:t>
            </a:r>
            <a:endParaRPr lang="en-US" dirty="0"/>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8811" y="908720"/>
            <a:ext cx="9314709" cy="56166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16769144"/>
      </p:ext>
    </p:extLst>
  </p:cSld>
  <p:clrMapOvr>
    <a:masterClrMapping/>
  </p:clrMapOvr>
  <p:timing>
    <p:tnLst>
      <p:par>
        <p:cTn id="1" dur="indefinite" restart="never" nodeType="tmRoot"/>
      </p:par>
    </p:tnLst>
  </p:timing>
</p:sld>
</file>

<file path=ppt/theme/theme1.xml><?xml version="1.0" encoding="utf-8"?>
<a:theme xmlns:a="http://schemas.openxmlformats.org/drawingml/2006/main" name="1_Springer Nature">
  <a:themeElements>
    <a:clrScheme name="Springer">
      <a:dk1>
        <a:srgbClr val="58595B"/>
      </a:dk1>
      <a:lt1>
        <a:srgbClr val="FFFFFF"/>
      </a:lt1>
      <a:dk2>
        <a:srgbClr val="B1B1B3"/>
      </a:dk2>
      <a:lt2>
        <a:srgbClr val="CEDBE0"/>
      </a:lt2>
      <a:accent1>
        <a:srgbClr val="628BA3"/>
      </a:accent1>
      <a:accent2>
        <a:srgbClr val="183642"/>
      </a:accent2>
      <a:accent3>
        <a:srgbClr val="DB1830"/>
      </a:accent3>
      <a:accent4>
        <a:srgbClr val="3C9CD7"/>
      </a:accent4>
      <a:accent5>
        <a:srgbClr val="8FAEC1"/>
      </a:accent5>
      <a:accent6>
        <a:srgbClr val="486A7E"/>
      </a:accent6>
      <a:hlink>
        <a:srgbClr val="3C9CD7"/>
      </a:hlink>
      <a:folHlink>
        <a:srgbClr val="3C9CD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7750</TotalTime>
  <Words>53</Words>
  <Application>Microsoft Office PowerPoint</Application>
  <PresentationFormat>A4 Paper (210x297 mm)</PresentationFormat>
  <Paragraphs>8</Paragraphs>
  <Slides>4</Slides>
  <Notes>0</Notes>
  <HiddenSlides>0</HiddenSlides>
  <MMClips>0</MMClips>
  <ScaleCrop>false</ScaleCrop>
  <HeadingPairs>
    <vt:vector size="4" baseType="variant">
      <vt:variant>
        <vt:lpstr>Theme</vt:lpstr>
      </vt:variant>
      <vt:variant>
        <vt:i4>3</vt:i4>
      </vt:variant>
      <vt:variant>
        <vt:lpstr>Slide Titles</vt:lpstr>
      </vt:variant>
      <vt:variant>
        <vt:i4>4</vt:i4>
      </vt:variant>
    </vt:vector>
  </HeadingPairs>
  <TitlesOfParts>
    <vt:vector size="7" baseType="lpstr">
      <vt:lpstr>1_Springer Nature</vt:lpstr>
      <vt:lpstr>Custom Design</vt:lpstr>
      <vt:lpstr>2_Custom Design</vt:lpstr>
      <vt:lpstr>Language Hub Öğrenci Uygulamasını akıllı telefonda sorunsuz kullanabilmek için:</vt:lpstr>
      <vt:lpstr>Bilgisayar, tablet ve akıllı telefon sistem gereksinimleri:</vt:lpstr>
      <vt:lpstr>Android cihazlarda Google Play Store’da</vt:lpstr>
      <vt:lpstr>Apple cihazlarda App Store’da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Kovacs, Rebecca, Springer</dc:creator>
  <cp:lastModifiedBy>Inan, Ozbek, Springer</cp:lastModifiedBy>
  <cp:revision>70</cp:revision>
  <dcterms:modified xsi:type="dcterms:W3CDTF">2020-10-01T14:20:54Z</dcterms:modified>
</cp:coreProperties>
</file>