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705" r:id="rId1"/>
    <p:sldMasterId id="2147483732" r:id="rId2"/>
    <p:sldMasterId id="2147483756" r:id="rId3"/>
  </p:sldMasterIdLst>
  <p:notesMasterIdLst>
    <p:notesMasterId r:id="rId36"/>
  </p:notesMasterIdLst>
  <p:handoutMasterIdLst>
    <p:handoutMasterId r:id="rId37"/>
  </p:handoutMasterIdLst>
  <p:sldIdLst>
    <p:sldId id="305" r:id="rId4"/>
    <p:sldId id="337" r:id="rId5"/>
    <p:sldId id="339" r:id="rId6"/>
    <p:sldId id="336" r:id="rId7"/>
    <p:sldId id="338" r:id="rId8"/>
    <p:sldId id="303" r:id="rId9"/>
    <p:sldId id="307" r:id="rId10"/>
    <p:sldId id="309" r:id="rId11"/>
    <p:sldId id="320" r:id="rId12"/>
    <p:sldId id="318" r:id="rId13"/>
    <p:sldId id="319" r:id="rId14"/>
    <p:sldId id="321" r:id="rId15"/>
    <p:sldId id="322" r:id="rId16"/>
    <p:sldId id="323" r:id="rId17"/>
    <p:sldId id="324" r:id="rId18"/>
    <p:sldId id="325" r:id="rId19"/>
    <p:sldId id="326" r:id="rId20"/>
    <p:sldId id="327" r:id="rId21"/>
    <p:sldId id="328" r:id="rId22"/>
    <p:sldId id="329" r:id="rId23"/>
    <p:sldId id="348" r:id="rId24"/>
    <p:sldId id="330" r:id="rId25"/>
    <p:sldId id="331" r:id="rId26"/>
    <p:sldId id="332" r:id="rId27"/>
    <p:sldId id="333" r:id="rId28"/>
    <p:sldId id="341" r:id="rId29"/>
    <p:sldId id="342" r:id="rId30"/>
    <p:sldId id="343" r:id="rId31"/>
    <p:sldId id="344" r:id="rId32"/>
    <p:sldId id="345" r:id="rId33"/>
    <p:sldId id="346" r:id="rId34"/>
    <p:sldId id="335" r:id="rId35"/>
  </p:sldIdLst>
  <p:sldSz cx="9906000" cy="6858000" type="A4"/>
  <p:notesSz cx="6794500" cy="9931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80B1D5-75C8-4616-82FC-15AA9A13F95D}">
  <a:tblStyle styleId="{4580B1D5-75C8-4616-82FC-15AA9A13F95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AEDF0"/>
          </a:solidFill>
        </a:fill>
      </a:tcStyle>
    </a:wholeTbl>
    <a:band1H>
      <a:tcTxStyle/>
      <a:tcStyle>
        <a:tcBdr/>
        <a:fill>
          <a:solidFill>
            <a:srgbClr val="D1DAE0"/>
          </a:solidFill>
        </a:fill>
      </a:tcStyle>
    </a:band1H>
    <a:band2H>
      <a:tcTxStyle/>
      <a:tcStyle>
        <a:tcBdr/>
      </a:tcStyle>
    </a:band2H>
    <a:band1V>
      <a:tcTxStyle/>
      <a:tcStyle>
        <a:tcBdr/>
        <a:fill>
          <a:solidFill>
            <a:srgbClr val="D1DAE0"/>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 styleId="{A851220B-1C4A-4A74-BF62-3214B882311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8432" autoAdjust="0"/>
  </p:normalViewPr>
  <p:slideViewPr>
    <p:cSldViewPr>
      <p:cViewPr varScale="1">
        <p:scale>
          <a:sx n="77" d="100"/>
          <a:sy n="77" d="100"/>
        </p:scale>
        <p:origin x="1435" y="77"/>
      </p:cViewPr>
      <p:guideLst>
        <p:guide orient="horz" pos="2160"/>
        <p:guide pos="3120"/>
      </p:guideLst>
    </p:cSldViewPr>
  </p:slideViewPr>
  <p:notesTextViewPr>
    <p:cViewPr>
      <p:scale>
        <a:sx n="1" d="1"/>
        <a:sy n="1" d="1"/>
      </p:scale>
      <p:origin x="0" y="0"/>
    </p:cViewPr>
  </p:notesTextViewPr>
  <p:notesViewPr>
    <p:cSldViewPr>
      <p:cViewPr varScale="1">
        <p:scale>
          <a:sx n="48" d="100"/>
          <a:sy n="48" d="100"/>
        </p:scale>
        <p:origin x="-2816"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4FBC9631-C835-47D3-9763-16CDB06F4DAB}" type="datetimeFigureOut">
              <a:rPr lang="en-US" smtClean="0"/>
              <a:t>9/11/2021</a:t>
            </a:fld>
            <a:endParaRPr lang="en-US"/>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DCECFE6D-6D28-4737-A7B9-63EDAFB9D9C1}" type="slidenum">
              <a:rPr lang="en-US" smtClean="0"/>
              <a:t>‹#›</a:t>
            </a:fld>
            <a:endParaRPr lang="en-US"/>
          </a:p>
        </p:txBody>
      </p:sp>
    </p:spTree>
    <p:extLst>
      <p:ext uri="{BB962C8B-B14F-4D97-AF65-F5344CB8AC3E}">
        <p14:creationId xmlns:p14="http://schemas.microsoft.com/office/powerpoint/2010/main" val="398359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4284" cy="49657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36361" marR="0" lvl="1" indent="-4561" algn="l" rtl="0">
              <a:spcBef>
                <a:spcPts val="0"/>
              </a:spcBef>
              <a:buSzPts val="1400"/>
              <a:buNone/>
              <a:defRPr sz="1800" b="0" i="0" u="none" strike="noStrike" cap="none">
                <a:solidFill>
                  <a:schemeClr val="dk1"/>
                </a:solidFill>
                <a:latin typeface="Calibri"/>
                <a:ea typeface="Calibri"/>
                <a:cs typeface="Calibri"/>
                <a:sym typeface="Calibri"/>
              </a:defRPr>
            </a:lvl2pPr>
            <a:lvl3pPr marL="872722" marR="0" lvl="2" indent="-9122" algn="l" rtl="0">
              <a:spcBef>
                <a:spcPts val="0"/>
              </a:spcBef>
              <a:buSzPts val="1400"/>
              <a:buNone/>
              <a:defRPr sz="1800" b="0" i="0" u="none" strike="noStrike" cap="none">
                <a:solidFill>
                  <a:schemeClr val="dk1"/>
                </a:solidFill>
                <a:latin typeface="Calibri"/>
                <a:ea typeface="Calibri"/>
                <a:cs typeface="Calibri"/>
                <a:sym typeface="Calibri"/>
              </a:defRPr>
            </a:lvl3pPr>
            <a:lvl4pPr marL="1309083" marR="0" lvl="3" indent="-982" algn="l" rtl="0">
              <a:spcBef>
                <a:spcPts val="0"/>
              </a:spcBef>
              <a:buSzPts val="1400"/>
              <a:buNone/>
              <a:defRPr sz="1800" b="0" i="0" u="none" strike="noStrike" cap="none">
                <a:solidFill>
                  <a:schemeClr val="dk1"/>
                </a:solidFill>
                <a:latin typeface="Calibri"/>
                <a:ea typeface="Calibri"/>
                <a:cs typeface="Calibri"/>
                <a:sym typeface="Calibri"/>
              </a:defRPr>
            </a:lvl4pPr>
            <a:lvl5pPr marL="1745445" marR="0" lvl="4" indent="-5545" algn="l" rtl="0">
              <a:spcBef>
                <a:spcPts val="0"/>
              </a:spcBef>
              <a:buSzPts val="1400"/>
              <a:buNone/>
              <a:defRPr sz="1800" b="0" i="0" u="none" strike="noStrike" cap="none">
                <a:solidFill>
                  <a:schemeClr val="dk1"/>
                </a:solidFill>
                <a:latin typeface="Calibri"/>
                <a:ea typeface="Calibri"/>
                <a:cs typeface="Calibri"/>
                <a:sym typeface="Calibri"/>
              </a:defRPr>
            </a:lvl5pPr>
            <a:lvl6pPr marL="2181806" marR="0" lvl="5" indent="-10105" algn="l" rtl="0">
              <a:spcBef>
                <a:spcPts val="0"/>
              </a:spcBef>
              <a:buSzPts val="1400"/>
              <a:buNone/>
              <a:defRPr sz="1800" b="0" i="0" u="none" strike="noStrike" cap="none">
                <a:solidFill>
                  <a:schemeClr val="dk1"/>
                </a:solidFill>
                <a:latin typeface="Calibri"/>
                <a:ea typeface="Calibri"/>
                <a:cs typeface="Calibri"/>
                <a:sym typeface="Calibri"/>
              </a:defRPr>
            </a:lvl6pPr>
            <a:lvl7pPr marL="2618167" marR="0" lvl="6" indent="-1966" algn="l" rtl="0">
              <a:spcBef>
                <a:spcPts val="0"/>
              </a:spcBef>
              <a:buSzPts val="1400"/>
              <a:buNone/>
              <a:defRPr sz="1800" b="0" i="0" u="none" strike="noStrike" cap="none">
                <a:solidFill>
                  <a:schemeClr val="dk1"/>
                </a:solidFill>
                <a:latin typeface="Calibri"/>
                <a:ea typeface="Calibri"/>
                <a:cs typeface="Calibri"/>
                <a:sym typeface="Calibri"/>
              </a:defRPr>
            </a:lvl7pPr>
            <a:lvl8pPr marL="3054529" marR="0" lvl="7" indent="-6529" algn="l" rtl="0">
              <a:spcBef>
                <a:spcPts val="0"/>
              </a:spcBef>
              <a:buSzPts val="1400"/>
              <a:buNone/>
              <a:defRPr sz="1800" b="0" i="0" u="none" strike="noStrike" cap="none">
                <a:solidFill>
                  <a:schemeClr val="dk1"/>
                </a:solidFill>
                <a:latin typeface="Calibri"/>
                <a:ea typeface="Calibri"/>
                <a:cs typeface="Calibri"/>
                <a:sym typeface="Calibri"/>
              </a:defRPr>
            </a:lvl8pPr>
            <a:lvl9pPr marL="3490890" marR="0" lvl="8" indent="-1109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48644" y="0"/>
            <a:ext cx="2944284" cy="496570"/>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alibri"/>
                <a:ea typeface="Calibri"/>
                <a:cs typeface="Calibri"/>
                <a:sym typeface="Calibri"/>
              </a:defRPr>
            </a:lvl1pPr>
            <a:lvl2pPr marL="436361" marR="0" lvl="1" indent="-4561" algn="l" rtl="0">
              <a:spcBef>
                <a:spcPts val="0"/>
              </a:spcBef>
              <a:buSzPts val="1400"/>
              <a:buNone/>
              <a:defRPr sz="1800" b="0" i="0" u="none" strike="noStrike" cap="none">
                <a:solidFill>
                  <a:schemeClr val="dk1"/>
                </a:solidFill>
                <a:latin typeface="Calibri"/>
                <a:ea typeface="Calibri"/>
                <a:cs typeface="Calibri"/>
                <a:sym typeface="Calibri"/>
              </a:defRPr>
            </a:lvl2pPr>
            <a:lvl3pPr marL="872722" marR="0" lvl="2" indent="-9122" algn="l" rtl="0">
              <a:spcBef>
                <a:spcPts val="0"/>
              </a:spcBef>
              <a:buSzPts val="1400"/>
              <a:buNone/>
              <a:defRPr sz="1800" b="0" i="0" u="none" strike="noStrike" cap="none">
                <a:solidFill>
                  <a:schemeClr val="dk1"/>
                </a:solidFill>
                <a:latin typeface="Calibri"/>
                <a:ea typeface="Calibri"/>
                <a:cs typeface="Calibri"/>
                <a:sym typeface="Calibri"/>
              </a:defRPr>
            </a:lvl3pPr>
            <a:lvl4pPr marL="1309083" marR="0" lvl="3" indent="-982" algn="l" rtl="0">
              <a:spcBef>
                <a:spcPts val="0"/>
              </a:spcBef>
              <a:buSzPts val="1400"/>
              <a:buNone/>
              <a:defRPr sz="1800" b="0" i="0" u="none" strike="noStrike" cap="none">
                <a:solidFill>
                  <a:schemeClr val="dk1"/>
                </a:solidFill>
                <a:latin typeface="Calibri"/>
                <a:ea typeface="Calibri"/>
                <a:cs typeface="Calibri"/>
                <a:sym typeface="Calibri"/>
              </a:defRPr>
            </a:lvl4pPr>
            <a:lvl5pPr marL="1745445" marR="0" lvl="4" indent="-5545" algn="l" rtl="0">
              <a:spcBef>
                <a:spcPts val="0"/>
              </a:spcBef>
              <a:buSzPts val="1400"/>
              <a:buNone/>
              <a:defRPr sz="1800" b="0" i="0" u="none" strike="noStrike" cap="none">
                <a:solidFill>
                  <a:schemeClr val="dk1"/>
                </a:solidFill>
                <a:latin typeface="Calibri"/>
                <a:ea typeface="Calibri"/>
                <a:cs typeface="Calibri"/>
                <a:sym typeface="Calibri"/>
              </a:defRPr>
            </a:lvl5pPr>
            <a:lvl6pPr marL="2181806" marR="0" lvl="5" indent="-10105" algn="l" rtl="0">
              <a:spcBef>
                <a:spcPts val="0"/>
              </a:spcBef>
              <a:buSzPts val="1400"/>
              <a:buNone/>
              <a:defRPr sz="1800" b="0" i="0" u="none" strike="noStrike" cap="none">
                <a:solidFill>
                  <a:schemeClr val="dk1"/>
                </a:solidFill>
                <a:latin typeface="Calibri"/>
                <a:ea typeface="Calibri"/>
                <a:cs typeface="Calibri"/>
                <a:sym typeface="Calibri"/>
              </a:defRPr>
            </a:lvl6pPr>
            <a:lvl7pPr marL="2618167" marR="0" lvl="6" indent="-1966" algn="l" rtl="0">
              <a:spcBef>
                <a:spcPts val="0"/>
              </a:spcBef>
              <a:buSzPts val="1400"/>
              <a:buNone/>
              <a:defRPr sz="1800" b="0" i="0" u="none" strike="noStrike" cap="none">
                <a:solidFill>
                  <a:schemeClr val="dk1"/>
                </a:solidFill>
                <a:latin typeface="Calibri"/>
                <a:ea typeface="Calibri"/>
                <a:cs typeface="Calibri"/>
                <a:sym typeface="Calibri"/>
              </a:defRPr>
            </a:lvl7pPr>
            <a:lvl8pPr marL="3054529" marR="0" lvl="7" indent="-6529" algn="l" rtl="0">
              <a:spcBef>
                <a:spcPts val="0"/>
              </a:spcBef>
              <a:buSzPts val="1400"/>
              <a:buNone/>
              <a:defRPr sz="1800" b="0" i="0" u="none" strike="noStrike" cap="none">
                <a:solidFill>
                  <a:schemeClr val="dk1"/>
                </a:solidFill>
                <a:latin typeface="Calibri"/>
                <a:ea typeface="Calibri"/>
                <a:cs typeface="Calibri"/>
                <a:sym typeface="Calibri"/>
              </a:defRPr>
            </a:lvl8pPr>
            <a:lvl9pPr marL="3490890" marR="0" lvl="8" indent="-1109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09613" y="746125"/>
            <a:ext cx="5375275" cy="3722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450" y="4717415"/>
            <a:ext cx="5435600" cy="446913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100" b="0" i="0" u="none" strike="noStrike" cap="none">
                <a:solidFill>
                  <a:schemeClr val="dk1"/>
                </a:solidFill>
                <a:latin typeface="Calibri"/>
                <a:ea typeface="Calibri"/>
                <a:cs typeface="Calibri"/>
                <a:sym typeface="Calibri"/>
              </a:defRPr>
            </a:lvl1pPr>
            <a:lvl2pPr marL="436361" marR="0" lvl="1" indent="-4561" algn="l" rtl="0">
              <a:spcBef>
                <a:spcPts val="0"/>
              </a:spcBef>
              <a:buSzPts val="1400"/>
              <a:buNone/>
              <a:defRPr sz="1100" b="0" i="0" u="none" strike="noStrike" cap="none">
                <a:solidFill>
                  <a:schemeClr val="dk1"/>
                </a:solidFill>
                <a:latin typeface="Calibri"/>
                <a:ea typeface="Calibri"/>
                <a:cs typeface="Calibri"/>
                <a:sym typeface="Calibri"/>
              </a:defRPr>
            </a:lvl2pPr>
            <a:lvl3pPr marL="872722" marR="0" lvl="2" indent="-9122" algn="l" rtl="0">
              <a:spcBef>
                <a:spcPts val="0"/>
              </a:spcBef>
              <a:buSzPts val="1400"/>
              <a:buNone/>
              <a:defRPr sz="1100" b="0" i="0" u="none" strike="noStrike" cap="none">
                <a:solidFill>
                  <a:schemeClr val="dk1"/>
                </a:solidFill>
                <a:latin typeface="Calibri"/>
                <a:ea typeface="Calibri"/>
                <a:cs typeface="Calibri"/>
                <a:sym typeface="Calibri"/>
              </a:defRPr>
            </a:lvl3pPr>
            <a:lvl4pPr marL="1309083" marR="0" lvl="3" indent="-982" algn="l" rtl="0">
              <a:spcBef>
                <a:spcPts val="0"/>
              </a:spcBef>
              <a:buSzPts val="1400"/>
              <a:buNone/>
              <a:defRPr sz="1100" b="0" i="0" u="none" strike="noStrike" cap="none">
                <a:solidFill>
                  <a:schemeClr val="dk1"/>
                </a:solidFill>
                <a:latin typeface="Calibri"/>
                <a:ea typeface="Calibri"/>
                <a:cs typeface="Calibri"/>
                <a:sym typeface="Calibri"/>
              </a:defRPr>
            </a:lvl4pPr>
            <a:lvl5pPr marL="1745445" marR="0" lvl="4" indent="-5545" algn="l" rtl="0">
              <a:spcBef>
                <a:spcPts val="0"/>
              </a:spcBef>
              <a:buSzPts val="1400"/>
              <a:buNone/>
              <a:defRPr sz="1100" b="0" i="0" u="none" strike="noStrike" cap="none">
                <a:solidFill>
                  <a:schemeClr val="dk1"/>
                </a:solidFill>
                <a:latin typeface="Calibri"/>
                <a:ea typeface="Calibri"/>
                <a:cs typeface="Calibri"/>
                <a:sym typeface="Calibri"/>
              </a:defRPr>
            </a:lvl5pPr>
            <a:lvl6pPr marL="2181806" marR="0" lvl="5" indent="-10105" algn="l" rtl="0">
              <a:spcBef>
                <a:spcPts val="0"/>
              </a:spcBef>
              <a:buSzPts val="1400"/>
              <a:buNone/>
              <a:defRPr sz="1100" b="0" i="0" u="none" strike="noStrike" cap="none">
                <a:solidFill>
                  <a:schemeClr val="dk1"/>
                </a:solidFill>
                <a:latin typeface="Calibri"/>
                <a:ea typeface="Calibri"/>
                <a:cs typeface="Calibri"/>
                <a:sym typeface="Calibri"/>
              </a:defRPr>
            </a:lvl6pPr>
            <a:lvl7pPr marL="2618167" marR="0" lvl="6" indent="-1966" algn="l" rtl="0">
              <a:spcBef>
                <a:spcPts val="0"/>
              </a:spcBef>
              <a:buSzPts val="1400"/>
              <a:buNone/>
              <a:defRPr sz="1100" b="0" i="0" u="none" strike="noStrike" cap="none">
                <a:solidFill>
                  <a:schemeClr val="dk1"/>
                </a:solidFill>
                <a:latin typeface="Calibri"/>
                <a:ea typeface="Calibri"/>
                <a:cs typeface="Calibri"/>
                <a:sym typeface="Calibri"/>
              </a:defRPr>
            </a:lvl7pPr>
            <a:lvl8pPr marL="3054529" marR="0" lvl="7" indent="-6529" algn="l" rtl="0">
              <a:spcBef>
                <a:spcPts val="0"/>
              </a:spcBef>
              <a:buSzPts val="1400"/>
              <a:buNone/>
              <a:defRPr sz="1100" b="0" i="0" u="none" strike="noStrike" cap="none">
                <a:solidFill>
                  <a:schemeClr val="dk1"/>
                </a:solidFill>
                <a:latin typeface="Calibri"/>
                <a:ea typeface="Calibri"/>
                <a:cs typeface="Calibri"/>
                <a:sym typeface="Calibri"/>
              </a:defRPr>
            </a:lvl8pPr>
            <a:lvl9pPr marL="3490890" marR="0" lvl="8" indent="-11090" algn="l" rtl="0">
              <a:spcBef>
                <a:spcPts val="0"/>
              </a:spcBef>
              <a:buSzPts val="1400"/>
              <a:buNone/>
              <a:defRPr sz="11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33107"/>
            <a:ext cx="2944284" cy="496570"/>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36361" marR="0" lvl="1" indent="-4561" algn="l" rtl="0">
              <a:spcBef>
                <a:spcPts val="0"/>
              </a:spcBef>
              <a:buSzPts val="1400"/>
              <a:buNone/>
              <a:defRPr sz="1800" b="0" i="0" u="none" strike="noStrike" cap="none">
                <a:solidFill>
                  <a:schemeClr val="dk1"/>
                </a:solidFill>
                <a:latin typeface="Calibri"/>
                <a:ea typeface="Calibri"/>
                <a:cs typeface="Calibri"/>
                <a:sym typeface="Calibri"/>
              </a:defRPr>
            </a:lvl2pPr>
            <a:lvl3pPr marL="872722" marR="0" lvl="2" indent="-9122" algn="l" rtl="0">
              <a:spcBef>
                <a:spcPts val="0"/>
              </a:spcBef>
              <a:buSzPts val="1400"/>
              <a:buNone/>
              <a:defRPr sz="1800" b="0" i="0" u="none" strike="noStrike" cap="none">
                <a:solidFill>
                  <a:schemeClr val="dk1"/>
                </a:solidFill>
                <a:latin typeface="Calibri"/>
                <a:ea typeface="Calibri"/>
                <a:cs typeface="Calibri"/>
                <a:sym typeface="Calibri"/>
              </a:defRPr>
            </a:lvl3pPr>
            <a:lvl4pPr marL="1309083" marR="0" lvl="3" indent="-982" algn="l" rtl="0">
              <a:spcBef>
                <a:spcPts val="0"/>
              </a:spcBef>
              <a:buSzPts val="1400"/>
              <a:buNone/>
              <a:defRPr sz="1800" b="0" i="0" u="none" strike="noStrike" cap="none">
                <a:solidFill>
                  <a:schemeClr val="dk1"/>
                </a:solidFill>
                <a:latin typeface="Calibri"/>
                <a:ea typeface="Calibri"/>
                <a:cs typeface="Calibri"/>
                <a:sym typeface="Calibri"/>
              </a:defRPr>
            </a:lvl4pPr>
            <a:lvl5pPr marL="1745445" marR="0" lvl="4" indent="-5545" algn="l" rtl="0">
              <a:spcBef>
                <a:spcPts val="0"/>
              </a:spcBef>
              <a:buSzPts val="1400"/>
              <a:buNone/>
              <a:defRPr sz="1800" b="0" i="0" u="none" strike="noStrike" cap="none">
                <a:solidFill>
                  <a:schemeClr val="dk1"/>
                </a:solidFill>
                <a:latin typeface="Calibri"/>
                <a:ea typeface="Calibri"/>
                <a:cs typeface="Calibri"/>
                <a:sym typeface="Calibri"/>
              </a:defRPr>
            </a:lvl5pPr>
            <a:lvl6pPr marL="2181806" marR="0" lvl="5" indent="-10105" algn="l" rtl="0">
              <a:spcBef>
                <a:spcPts val="0"/>
              </a:spcBef>
              <a:buSzPts val="1400"/>
              <a:buNone/>
              <a:defRPr sz="1800" b="0" i="0" u="none" strike="noStrike" cap="none">
                <a:solidFill>
                  <a:schemeClr val="dk1"/>
                </a:solidFill>
                <a:latin typeface="Calibri"/>
                <a:ea typeface="Calibri"/>
                <a:cs typeface="Calibri"/>
                <a:sym typeface="Calibri"/>
              </a:defRPr>
            </a:lvl6pPr>
            <a:lvl7pPr marL="2618167" marR="0" lvl="6" indent="-1966" algn="l" rtl="0">
              <a:spcBef>
                <a:spcPts val="0"/>
              </a:spcBef>
              <a:buSzPts val="1400"/>
              <a:buNone/>
              <a:defRPr sz="1800" b="0" i="0" u="none" strike="noStrike" cap="none">
                <a:solidFill>
                  <a:schemeClr val="dk1"/>
                </a:solidFill>
                <a:latin typeface="Calibri"/>
                <a:ea typeface="Calibri"/>
                <a:cs typeface="Calibri"/>
                <a:sym typeface="Calibri"/>
              </a:defRPr>
            </a:lvl7pPr>
            <a:lvl8pPr marL="3054529" marR="0" lvl="7" indent="-6529" algn="l" rtl="0">
              <a:spcBef>
                <a:spcPts val="0"/>
              </a:spcBef>
              <a:buSzPts val="1400"/>
              <a:buNone/>
              <a:defRPr sz="1800" b="0" i="0" u="none" strike="noStrike" cap="none">
                <a:solidFill>
                  <a:schemeClr val="dk1"/>
                </a:solidFill>
                <a:latin typeface="Calibri"/>
                <a:ea typeface="Calibri"/>
                <a:cs typeface="Calibri"/>
                <a:sym typeface="Calibri"/>
              </a:defRPr>
            </a:lvl8pPr>
            <a:lvl9pPr marL="3490890" marR="0" lvl="8" indent="-1109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48644" y="9433107"/>
            <a:ext cx="2944284" cy="496570"/>
          </a:xfrm>
          <a:prstGeom prst="rect">
            <a:avLst/>
          </a:prstGeom>
          <a:noFill/>
          <a:ln>
            <a:noFill/>
          </a:ln>
        </p:spPr>
        <p:txBody>
          <a:bodyPr wrap="square" lIns="91300" tIns="45650" rIns="91300" bIns="45650" anchor="b" anchorCtr="0">
            <a:noAutofit/>
          </a:bodyPr>
          <a:lstStyle/>
          <a:p>
            <a:pPr marL="0" marR="0" lvl="0" indent="0" algn="r" rtl="0">
              <a:spcBef>
                <a:spcPts val="0"/>
              </a:spcBef>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572153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709613" y="746125"/>
            <a:ext cx="5375275" cy="3722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79450" y="4717415"/>
            <a:ext cx="5435600" cy="4469130"/>
          </a:xfrm>
          <a:prstGeom prst="rect">
            <a:avLst/>
          </a:prstGeom>
          <a:noFill/>
          <a:ln>
            <a:noFill/>
          </a:ln>
        </p:spPr>
        <p:txBody>
          <a:bodyPr wrap="square" lIns="91300" tIns="45650" rIns="91300" bIns="45650" anchor="t" anchorCtr="0">
            <a:noAutofit/>
          </a:bodyPr>
          <a:lstStyle/>
          <a:p>
            <a:pPr marL="0" marR="0" lvl="0" indent="0" algn="l" rtl="0">
              <a:spcBef>
                <a:spcPts val="0"/>
              </a:spcBef>
              <a:buNone/>
            </a:pPr>
            <a:endParaRPr sz="1100" b="0" i="0" u="none" strike="noStrike" cap="none" dirty="0">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48644" y="9433107"/>
            <a:ext cx="2944284" cy="496570"/>
          </a:xfrm>
          <a:prstGeom prst="rect">
            <a:avLst/>
          </a:prstGeom>
          <a:noFill/>
          <a:ln>
            <a:noFill/>
          </a:ln>
        </p:spPr>
        <p:txBody>
          <a:bodyPr wrap="square" lIns="91300" tIns="45650" rIns="91300" bIns="45650" anchor="b" anchorCtr="0">
            <a:noAutofit/>
          </a:bodyPr>
          <a:lstStyle/>
          <a:p>
            <a:pPr marL="0" marR="0" lvl="0" indent="0" algn="r" rtl="0">
              <a:spcBef>
                <a:spcPts val="0"/>
              </a:spcBef>
              <a:buNone/>
            </a:pPr>
            <a:fld id="{00000000-1234-1234-1234-123412341234}" type="slidenum">
              <a:rPr lang="en-GB" sz="1200">
                <a:solidFill>
                  <a:schemeClr val="dk1"/>
                </a:solidFill>
                <a:latin typeface="Calibri"/>
                <a:ea typeface="Calibri"/>
                <a:cs typeface="Calibri"/>
                <a:sym typeface="Calibri"/>
              </a:rPr>
              <a:t>0</a:t>
            </a:fld>
            <a:endParaRPr lang="en-GB" sz="12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731FDDB-74AF-466F-B92E-1346EC410FDE}" type="slidenum">
              <a:rPr lang="en-GB" smtClean="0"/>
              <a:t>31</a:t>
            </a:fld>
            <a:endParaRPr lang="en-GB"/>
          </a:p>
        </p:txBody>
      </p:sp>
    </p:spTree>
    <p:extLst>
      <p:ext uri="{BB962C8B-B14F-4D97-AF65-F5344CB8AC3E}">
        <p14:creationId xmlns:p14="http://schemas.microsoft.com/office/powerpoint/2010/main" val="249807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tatement/quotes">
    <p:bg>
      <p:bgPr>
        <a:solidFill>
          <a:schemeClr val="lt1"/>
        </a:solidFill>
        <a:effectLst/>
      </p:bgPr>
    </p:bg>
    <p:spTree>
      <p:nvGrpSpPr>
        <p:cNvPr id="1" name="Shape 212"/>
        <p:cNvGrpSpPr/>
        <p:nvPr/>
      </p:nvGrpSpPr>
      <p:grpSpPr>
        <a:xfrm>
          <a:off x="0" y="0"/>
          <a:ext cx="0" cy="0"/>
          <a:chOff x="0" y="0"/>
          <a:chExt cx="0" cy="0"/>
        </a:xfrm>
      </p:grpSpPr>
      <p:sp>
        <p:nvSpPr>
          <p:cNvPr id="213" name="Shape 213"/>
          <p:cNvSpPr/>
          <p:nvPr/>
        </p:nvSpPr>
        <p:spPr>
          <a:xfrm>
            <a:off x="533400" y="2"/>
            <a:ext cx="9371400" cy="5958126"/>
          </a:xfrm>
          <a:custGeom>
            <a:avLst/>
            <a:gdLst/>
            <a:ahLst/>
            <a:cxnLst/>
            <a:rect l="0" t="0" r="0" b="0"/>
            <a:pathLst>
              <a:path w="120000" h="120000" extrusionOk="0">
                <a:moveTo>
                  <a:pt x="0" y="0"/>
                </a:moveTo>
                <a:lnTo>
                  <a:pt x="120000" y="0"/>
                </a:lnTo>
                <a:lnTo>
                  <a:pt x="120000" y="70564"/>
                </a:lnTo>
                <a:lnTo>
                  <a:pt x="9909" y="119563"/>
                </a:lnTo>
                <a:cubicBezTo>
                  <a:pt x="9330" y="119664"/>
                  <a:pt x="8027" y="120205"/>
                  <a:pt x="6860" y="119915"/>
                </a:cubicBezTo>
                <a:cubicBezTo>
                  <a:pt x="5693" y="119624"/>
                  <a:pt x="4324" y="119171"/>
                  <a:pt x="2540" y="116669"/>
                </a:cubicBezTo>
                <a:cubicBezTo>
                  <a:pt x="757" y="114168"/>
                  <a:pt x="38" y="109457"/>
                  <a:pt x="0" y="107205"/>
                </a:cubicBezTo>
                <a:lnTo>
                  <a:pt x="0" y="0"/>
                </a:lnTo>
                <a:close/>
              </a:path>
            </a:pathLst>
          </a:custGeom>
          <a:solidFill>
            <a:srgbClr val="DCDCDE"/>
          </a:solidFill>
          <a:ln>
            <a:noFill/>
          </a:ln>
        </p:spPr>
        <p:txBody>
          <a:bodyPr wrap="square" lIns="72000" tIns="72000" rIns="72000" bIns="72000" anchor="ctr" anchorCtr="1">
            <a:noAutofit/>
          </a:bodyPr>
          <a:lstStyle/>
          <a:p>
            <a:pPr marL="0" marR="0" lvl="0" indent="0" algn="ctr" rtl="0">
              <a:spcBef>
                <a:spcPts val="0"/>
              </a:spcBef>
              <a:buNone/>
            </a:pPr>
            <a:endParaRPr sz="1400" b="0" i="0" u="none" strike="noStrike" cap="none">
              <a:solidFill>
                <a:srgbClr val="FFFFFF"/>
              </a:solidFill>
              <a:latin typeface="Calibri"/>
              <a:ea typeface="Calibri"/>
              <a:cs typeface="Calibri"/>
              <a:sym typeface="Calibri"/>
            </a:endParaRPr>
          </a:p>
        </p:txBody>
      </p:sp>
      <p:sp>
        <p:nvSpPr>
          <p:cNvPr id="214" name="Shape 214"/>
          <p:cNvSpPr/>
          <p:nvPr/>
        </p:nvSpPr>
        <p:spPr>
          <a:xfrm>
            <a:off x="9064625" y="-1"/>
            <a:ext cx="347663" cy="482041"/>
          </a:xfrm>
          <a:custGeom>
            <a:avLst/>
            <a:gdLst/>
            <a:ahLst/>
            <a:cxnLst/>
            <a:rect l="0" t="0" r="0" b="0"/>
            <a:pathLst>
              <a:path w="120000" h="120000" extrusionOk="0">
                <a:moveTo>
                  <a:pt x="0" y="0"/>
                </a:moveTo>
                <a:cubicBezTo>
                  <a:pt x="120000" y="0"/>
                  <a:pt x="120000" y="0"/>
                  <a:pt x="120000" y="0"/>
                </a:cubicBezTo>
                <a:cubicBezTo>
                  <a:pt x="120000" y="100975"/>
                  <a:pt x="120000" y="100975"/>
                  <a:pt x="120000" y="100975"/>
                </a:cubicBezTo>
                <a:cubicBezTo>
                  <a:pt x="13000" y="120000"/>
                  <a:pt x="13000" y="120000"/>
                  <a:pt x="13000" y="120000"/>
                </a:cubicBezTo>
                <a:cubicBezTo>
                  <a:pt x="12000" y="120000"/>
                  <a:pt x="11000" y="120000"/>
                  <a:pt x="10000" y="120000"/>
                </a:cubicBezTo>
                <a:cubicBezTo>
                  <a:pt x="4000" y="120000"/>
                  <a:pt x="0" y="117073"/>
                  <a:pt x="0" y="114146"/>
                </a:cubicBezTo>
                <a:lnTo>
                  <a:pt x="0" y="0"/>
                </a:lnTo>
                <a:close/>
              </a:path>
            </a:pathLst>
          </a:custGeom>
          <a:solidFill>
            <a:schemeClr val="lt1"/>
          </a:solidFill>
          <a:ln>
            <a:noFill/>
          </a:ln>
        </p:spPr>
        <p:txBody>
          <a:bodyPr wrap="square" lIns="0" tIns="0" rIns="0" bIns="36000" anchor="ctr" anchorCtr="1">
            <a:noAutofit/>
          </a:bodyPr>
          <a:lstStyle/>
          <a:p>
            <a:pPr marL="0" marR="0" lvl="0" indent="0" algn="ctr" rtl="0">
              <a:spcBef>
                <a:spcPts val="0"/>
              </a:spcBef>
              <a:buNone/>
            </a:pPr>
            <a:fld id="{00000000-1234-1234-1234-123412341234}" type="slidenum">
              <a:rPr lang="en-GB" sz="1200" b="0" i="0" u="none" strike="noStrike" cap="none">
                <a:solidFill>
                  <a:srgbClr val="7F7F7F"/>
                </a:solidFill>
                <a:latin typeface="Calibri"/>
                <a:ea typeface="Calibri"/>
                <a:cs typeface="Calibri"/>
                <a:sym typeface="Calibri"/>
              </a:rPr>
              <a:t>‹#›</a:t>
            </a:fld>
            <a:endParaRPr lang="en-GB" sz="1200" b="0" i="0" u="none" strike="noStrike" cap="none">
              <a:solidFill>
                <a:srgbClr val="7F7F7F"/>
              </a:solidFill>
              <a:latin typeface="Calibri"/>
              <a:ea typeface="Calibri"/>
              <a:cs typeface="Calibri"/>
              <a:sym typeface="Calibri"/>
            </a:endParaRPr>
          </a:p>
        </p:txBody>
      </p:sp>
      <p:sp>
        <p:nvSpPr>
          <p:cNvPr id="215" name="Shape 215"/>
          <p:cNvSpPr txBox="1">
            <a:spLocks noGrp="1"/>
          </p:cNvSpPr>
          <p:nvPr>
            <p:ph type="body" idx="1"/>
          </p:nvPr>
        </p:nvSpPr>
        <p:spPr>
          <a:xfrm>
            <a:off x="825508" y="1436729"/>
            <a:ext cx="8239126" cy="1692771"/>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222250" marR="0" lvl="2" indent="-107950" algn="l" rtl="0">
              <a:spcBef>
                <a:spcPts val="0"/>
              </a:spcBef>
              <a:spcAft>
                <a:spcPts val="60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457200" marR="0" lvl="3" indent="-11430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714375" marR="0" lvl="4" indent="-12065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title"/>
          </p:nvPr>
        </p:nvSpPr>
        <p:spPr>
          <a:xfrm>
            <a:off x="825508" y="538163"/>
            <a:ext cx="8239126" cy="370558"/>
          </a:xfrm>
          <a:prstGeom prst="rect">
            <a:avLst/>
          </a:prstGeom>
          <a:noFill/>
          <a:ln>
            <a:noFill/>
          </a:ln>
        </p:spPr>
        <p:txBody>
          <a:bodyPr wrap="square" lIns="91425" tIns="91425" rIns="91425" bIns="91425" anchor="t" anchorCtr="0"/>
          <a:lstStyle>
            <a:lvl1pPr marL="0" marR="0" lvl="0" indent="0" algn="l" rtl="0">
              <a:spcBef>
                <a:spcPts val="0"/>
              </a:spcBef>
              <a:buClr>
                <a:srgbClr val="DA1B2C"/>
              </a:buClr>
              <a:buSzPts val="2600"/>
              <a:buFont typeface="Calibri"/>
              <a:buNone/>
              <a:defRPr sz="2600" b="1" i="0" u="none" strike="noStrike" cap="none">
                <a:solidFill>
                  <a:srgbClr val="DA1B2C"/>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hree column">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825508" y="538163"/>
            <a:ext cx="8239126" cy="370558"/>
          </a:xfrm>
          <a:prstGeom prst="rect">
            <a:avLst/>
          </a:prstGeom>
          <a:noFill/>
          <a:ln>
            <a:noFill/>
          </a:ln>
        </p:spPr>
        <p:txBody>
          <a:bodyPr wrap="square" lIns="91425" tIns="91425" rIns="91425" bIns="91425" anchor="t" anchorCtr="0"/>
          <a:lstStyle>
            <a:lvl1pPr marL="0" marR="0" lvl="0" indent="0" algn="l" rtl="0">
              <a:spcBef>
                <a:spcPts val="0"/>
              </a:spcBef>
              <a:buClr>
                <a:srgbClr val="DA1B2C"/>
              </a:buClr>
              <a:buSzPts val="2600"/>
              <a:buFont typeface="Calibri"/>
              <a:buNone/>
              <a:defRPr sz="2600" b="1" i="0" u="none" strike="noStrike" cap="none">
                <a:solidFill>
                  <a:srgbClr val="DA1B2C"/>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70" name="Shape 270"/>
          <p:cNvSpPr txBox="1">
            <a:spLocks noGrp="1"/>
          </p:cNvSpPr>
          <p:nvPr>
            <p:ph type="body" idx="1"/>
          </p:nvPr>
        </p:nvSpPr>
        <p:spPr>
          <a:xfrm>
            <a:off x="825500" y="1436688"/>
            <a:ext cx="2501900" cy="2000548"/>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222250" marR="0" lvl="2" indent="-107950" algn="l" rtl="0">
              <a:spcBef>
                <a:spcPts val="0"/>
              </a:spcBef>
              <a:spcAft>
                <a:spcPts val="60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457200" marR="0" lvl="3" indent="-11430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714375" marR="0" lvl="4" indent="-12065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271" name="Shape 271"/>
          <p:cNvSpPr txBox="1">
            <a:spLocks noGrp="1"/>
          </p:cNvSpPr>
          <p:nvPr>
            <p:ph type="body" idx="2"/>
          </p:nvPr>
        </p:nvSpPr>
        <p:spPr>
          <a:xfrm>
            <a:off x="3687763" y="1436688"/>
            <a:ext cx="2501900" cy="2000548"/>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222250" marR="0" lvl="2" indent="-107950" algn="l" rtl="0">
              <a:spcBef>
                <a:spcPts val="0"/>
              </a:spcBef>
              <a:spcAft>
                <a:spcPts val="60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457200" marR="0" lvl="3" indent="-11430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714375" marR="0" lvl="4" indent="-12065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272" name="Shape 272"/>
          <p:cNvSpPr txBox="1">
            <a:spLocks noGrp="1"/>
          </p:cNvSpPr>
          <p:nvPr>
            <p:ph type="body" idx="3"/>
          </p:nvPr>
        </p:nvSpPr>
        <p:spPr>
          <a:xfrm>
            <a:off x="6550025" y="1436688"/>
            <a:ext cx="2501900" cy="2000548"/>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222250" marR="0" lvl="2" indent="-107950" algn="l" rtl="0">
              <a:spcBef>
                <a:spcPts val="0"/>
              </a:spcBef>
              <a:spcAft>
                <a:spcPts val="60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457200" marR="0" lvl="3" indent="-11430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714375" marR="0" lvl="4" indent="-12065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273" name="Shape 273"/>
          <p:cNvSpPr/>
          <p:nvPr/>
        </p:nvSpPr>
        <p:spPr>
          <a:xfrm>
            <a:off x="698090" y="6312310"/>
            <a:ext cx="2335712" cy="314632"/>
          </a:xfrm>
          <a:prstGeom prst="rect">
            <a:avLst/>
          </a:prstGeom>
          <a:solidFill>
            <a:schemeClr val="lt1"/>
          </a:solidFill>
          <a:ln>
            <a:noFill/>
          </a:ln>
        </p:spPr>
        <p:txBody>
          <a:bodyPr wrap="square" lIns="72000" tIns="72000" rIns="72000" bIns="72000" anchor="ctr" anchorCtr="1">
            <a:noAutofit/>
          </a:bodyPr>
          <a:lstStyle/>
          <a:p>
            <a:pPr marL="0" marR="0" lvl="0" indent="0" algn="ctr" rtl="0">
              <a:spcBef>
                <a:spcPts val="0"/>
              </a:spcBef>
              <a:buNone/>
            </a:pPr>
            <a:endParaRPr sz="1400" b="0" i="0" u="none" strike="noStrike" cap="none">
              <a:solidFill>
                <a:srgbClr val="FFFFFF"/>
              </a:solidFill>
              <a:latin typeface="Calibri"/>
              <a:ea typeface="Calibri"/>
              <a:cs typeface="Calibri"/>
              <a:sym typeface="Calibri"/>
            </a:endParaRPr>
          </a:p>
        </p:txBody>
      </p:sp>
      <p:sp>
        <p:nvSpPr>
          <p:cNvPr id="274" name="Shape 274"/>
          <p:cNvSpPr/>
          <p:nvPr/>
        </p:nvSpPr>
        <p:spPr>
          <a:xfrm>
            <a:off x="820789" y="6392682"/>
            <a:ext cx="2090316" cy="153888"/>
          </a:xfrm>
          <a:prstGeom prst="rect">
            <a:avLst/>
          </a:prstGeom>
          <a:noFill/>
          <a:ln>
            <a:noFill/>
          </a:ln>
        </p:spPr>
        <p:txBody>
          <a:bodyPr wrap="square" lIns="0" tIns="0" rIns="0" bIns="0" anchor="t" anchorCtr="0">
            <a:noAutofit/>
          </a:bodyPr>
          <a:lstStyle/>
          <a:p>
            <a:pPr marL="0" marR="0" lvl="0" indent="0" algn="l" rtl="0">
              <a:spcBef>
                <a:spcPts val="0"/>
              </a:spcBef>
              <a:buNone/>
            </a:pPr>
            <a:r>
              <a:rPr lang="en-GB" sz="1000" b="0" i="0" u="none" strike="noStrike" cap="none" dirty="0">
                <a:solidFill>
                  <a:srgbClr val="58595B"/>
                </a:solidFill>
                <a:latin typeface="Calibri"/>
                <a:ea typeface="Calibri"/>
                <a:cs typeface="Calibri"/>
                <a:sym typeface="Calibri"/>
              </a:rPr>
              <a:t>[Title for presentation / Date to go here]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Backpage 1">
    <p:bg>
      <p:bgPr>
        <a:solidFill>
          <a:schemeClr val="lt1"/>
        </a:solidFill>
        <a:effectLst/>
      </p:bgPr>
    </p:bg>
    <p:spTree>
      <p:nvGrpSpPr>
        <p:cNvPr id="1" name="Shape 275"/>
        <p:cNvGrpSpPr/>
        <p:nvPr/>
      </p:nvGrpSpPr>
      <p:grpSpPr>
        <a:xfrm>
          <a:off x="0" y="0"/>
          <a:ext cx="0" cy="0"/>
          <a:chOff x="0" y="0"/>
          <a:chExt cx="0" cy="0"/>
        </a:xfrm>
      </p:grpSpPr>
      <p:sp>
        <p:nvSpPr>
          <p:cNvPr id="276" name="Shape 276"/>
          <p:cNvSpPr/>
          <p:nvPr/>
        </p:nvSpPr>
        <p:spPr>
          <a:xfrm>
            <a:off x="534607" y="0"/>
            <a:ext cx="9371400" cy="5958126"/>
          </a:xfrm>
          <a:custGeom>
            <a:avLst/>
            <a:gdLst/>
            <a:ahLst/>
            <a:cxnLst/>
            <a:rect l="0" t="0" r="0" b="0"/>
            <a:pathLst>
              <a:path w="120000" h="120000" extrusionOk="0">
                <a:moveTo>
                  <a:pt x="0" y="0"/>
                </a:moveTo>
                <a:lnTo>
                  <a:pt x="120000" y="0"/>
                </a:lnTo>
                <a:lnTo>
                  <a:pt x="120000" y="70564"/>
                </a:lnTo>
                <a:lnTo>
                  <a:pt x="9909" y="119563"/>
                </a:lnTo>
                <a:cubicBezTo>
                  <a:pt x="9330" y="119664"/>
                  <a:pt x="8027" y="120205"/>
                  <a:pt x="6860" y="119915"/>
                </a:cubicBezTo>
                <a:cubicBezTo>
                  <a:pt x="5693" y="119624"/>
                  <a:pt x="4324" y="119171"/>
                  <a:pt x="2540" y="116669"/>
                </a:cubicBezTo>
                <a:cubicBezTo>
                  <a:pt x="757" y="114168"/>
                  <a:pt x="38" y="109457"/>
                  <a:pt x="0" y="107205"/>
                </a:cubicBezTo>
                <a:lnTo>
                  <a:pt x="0" y="0"/>
                </a:lnTo>
                <a:close/>
              </a:path>
            </a:pathLst>
          </a:custGeom>
          <a:solidFill>
            <a:srgbClr val="BBBBBD"/>
          </a:solidFill>
          <a:ln>
            <a:noFill/>
          </a:ln>
        </p:spPr>
        <p:txBody>
          <a:bodyPr wrap="square" lIns="72000" tIns="72000" rIns="72000" bIns="72000" anchor="ctr" anchorCtr="1">
            <a:noAutofit/>
          </a:bodyPr>
          <a:lstStyle/>
          <a:p>
            <a:pPr marL="0" marR="0" lvl="0" indent="0" algn="ctr" rtl="0">
              <a:spcBef>
                <a:spcPts val="0"/>
              </a:spcBef>
              <a:buNone/>
            </a:pPr>
            <a:endParaRPr sz="1400" b="0" i="0" u="none" strike="noStrike" cap="none">
              <a:solidFill>
                <a:srgbClr val="FFFFFF"/>
              </a:solidFill>
              <a:latin typeface="Calibri"/>
              <a:ea typeface="Calibri"/>
              <a:cs typeface="Calibri"/>
              <a:sym typeface="Calibri"/>
            </a:endParaRPr>
          </a:p>
        </p:txBody>
      </p:sp>
      <p:sp>
        <p:nvSpPr>
          <p:cNvPr id="277" name="Shape 277"/>
          <p:cNvSpPr txBox="1">
            <a:spLocks noGrp="1"/>
          </p:cNvSpPr>
          <p:nvPr>
            <p:ph type="title"/>
          </p:nvPr>
        </p:nvSpPr>
        <p:spPr>
          <a:xfrm>
            <a:off x="825508" y="563563"/>
            <a:ext cx="8239126" cy="370558"/>
          </a:xfrm>
          <a:prstGeom prst="rect">
            <a:avLst/>
          </a:prstGeom>
          <a:noFill/>
          <a:ln>
            <a:noFill/>
          </a:ln>
        </p:spPr>
        <p:txBody>
          <a:bodyPr wrap="square" lIns="91425" tIns="91425" rIns="91425" bIns="91425" anchor="t" anchorCtr="0"/>
          <a:lstStyle>
            <a:lvl1pPr marL="0" marR="0" lvl="0" indent="0" algn="l" rtl="0">
              <a:lnSpc>
                <a:spcPct val="85000"/>
              </a:lnSpc>
              <a:spcBef>
                <a:spcPts val="0"/>
              </a:spcBef>
              <a:buClr>
                <a:schemeClr val="lt1"/>
              </a:buClr>
              <a:buSzPts val="3600"/>
              <a:buFont typeface="Calibri"/>
              <a:buNone/>
              <a:defRPr sz="36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78" name="Shape 278"/>
          <p:cNvSpPr/>
          <p:nvPr/>
        </p:nvSpPr>
        <p:spPr>
          <a:xfrm>
            <a:off x="9064625" y="-1"/>
            <a:ext cx="347663" cy="482041"/>
          </a:xfrm>
          <a:custGeom>
            <a:avLst/>
            <a:gdLst/>
            <a:ahLst/>
            <a:cxnLst/>
            <a:rect l="0" t="0" r="0" b="0"/>
            <a:pathLst>
              <a:path w="120000" h="120000" extrusionOk="0">
                <a:moveTo>
                  <a:pt x="0" y="0"/>
                </a:moveTo>
                <a:cubicBezTo>
                  <a:pt x="120000" y="0"/>
                  <a:pt x="120000" y="0"/>
                  <a:pt x="120000" y="0"/>
                </a:cubicBezTo>
                <a:cubicBezTo>
                  <a:pt x="120000" y="100975"/>
                  <a:pt x="120000" y="100975"/>
                  <a:pt x="120000" y="100975"/>
                </a:cubicBezTo>
                <a:cubicBezTo>
                  <a:pt x="13000" y="120000"/>
                  <a:pt x="13000" y="120000"/>
                  <a:pt x="13000" y="120000"/>
                </a:cubicBezTo>
                <a:cubicBezTo>
                  <a:pt x="12000" y="120000"/>
                  <a:pt x="11000" y="120000"/>
                  <a:pt x="10000" y="120000"/>
                </a:cubicBezTo>
                <a:cubicBezTo>
                  <a:pt x="4000" y="120000"/>
                  <a:pt x="0" y="117073"/>
                  <a:pt x="0" y="114146"/>
                </a:cubicBezTo>
                <a:lnTo>
                  <a:pt x="0" y="0"/>
                </a:lnTo>
                <a:close/>
              </a:path>
            </a:pathLst>
          </a:custGeom>
          <a:solidFill>
            <a:schemeClr val="lt1"/>
          </a:solidFill>
          <a:ln>
            <a:noFill/>
          </a:ln>
        </p:spPr>
        <p:txBody>
          <a:bodyPr wrap="square" lIns="0" tIns="0" rIns="0" bIns="36000" anchor="ctr" anchorCtr="1">
            <a:noAutofit/>
          </a:bodyPr>
          <a:lstStyle/>
          <a:p>
            <a:pPr marL="0" marR="0" lvl="0" indent="0" algn="ctr" rtl="0">
              <a:spcBef>
                <a:spcPts val="0"/>
              </a:spcBef>
              <a:buNone/>
            </a:pPr>
            <a:fld id="{00000000-1234-1234-1234-123412341234}" type="slidenum">
              <a:rPr lang="en-GB" sz="1200" b="0" i="0" u="none" strike="noStrike" cap="none">
                <a:solidFill>
                  <a:srgbClr val="7F7F7F"/>
                </a:solidFill>
                <a:latin typeface="Calibri"/>
                <a:ea typeface="Calibri"/>
                <a:cs typeface="Calibri"/>
                <a:sym typeface="Calibri"/>
              </a:rPr>
              <a:t>‹#›</a:t>
            </a:fld>
            <a:endParaRPr lang="en-GB" sz="1200" b="0" i="0" u="none" strike="noStrike" cap="none">
              <a:solidFill>
                <a:srgbClr val="7F7F7F"/>
              </a:solidFill>
              <a:latin typeface="Calibri"/>
              <a:ea typeface="Calibri"/>
              <a:cs typeface="Calibri"/>
              <a:sym typeface="Calibri"/>
            </a:endParaRPr>
          </a:p>
        </p:txBody>
      </p:sp>
      <p:sp>
        <p:nvSpPr>
          <p:cNvPr id="279" name="Shape 279"/>
          <p:cNvSpPr txBox="1">
            <a:spLocks noGrp="1"/>
          </p:cNvSpPr>
          <p:nvPr>
            <p:ph type="body" idx="1"/>
          </p:nvPr>
        </p:nvSpPr>
        <p:spPr>
          <a:xfrm>
            <a:off x="825500" y="1412916"/>
            <a:ext cx="5613400" cy="1957459"/>
          </a:xfrm>
          <a:prstGeom prst="rect">
            <a:avLst/>
          </a:prstGeom>
          <a:noFill/>
          <a:ln>
            <a:noFill/>
          </a:ln>
        </p:spPr>
        <p:txBody>
          <a:bodyPr wrap="square" lIns="91425" tIns="91425" rIns="91425" bIns="91425" anchor="t" anchorCtr="0"/>
          <a:lstStyle>
            <a:lvl1pPr marL="0" marR="0" lvl="0" indent="0" algn="l" rtl="0">
              <a:lnSpc>
                <a:spcPct val="105000"/>
              </a:lnSpc>
              <a:spcBef>
                <a:spcPts val="0"/>
              </a:spcBef>
              <a:spcAft>
                <a:spcPts val="1800"/>
              </a:spcAft>
              <a:buClr>
                <a:schemeClr val="dk1"/>
              </a:buClr>
              <a:buSzPts val="2200"/>
              <a:buFont typeface="Arial"/>
              <a:buNone/>
              <a:defRPr sz="2200" b="0" i="0" u="none" strike="noStrike" cap="none">
                <a:solidFill>
                  <a:schemeClr val="lt1"/>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lt1"/>
                </a:solidFill>
                <a:latin typeface="Calibri"/>
                <a:ea typeface="Calibri"/>
                <a:cs typeface="Calibri"/>
                <a:sym typeface="Calibri"/>
              </a:defRPr>
            </a:lvl2pPr>
            <a:lvl3pPr marL="222250" marR="0" lvl="2" indent="-107950" algn="l" rtl="0">
              <a:spcBef>
                <a:spcPts val="0"/>
              </a:spcBef>
              <a:spcAft>
                <a:spcPts val="60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3pPr>
            <a:lvl4pPr marL="457200" marR="0" lvl="3" indent="-114300" algn="l" rtl="0">
              <a:spcBef>
                <a:spcPts val="0"/>
              </a:spcBef>
              <a:spcAft>
                <a:spcPts val="60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4pPr>
            <a:lvl5pPr marL="714375" marR="0" lvl="4" indent="-120650" algn="l" rtl="0">
              <a:spcBef>
                <a:spcPts val="0"/>
              </a:spcBef>
              <a:spcAft>
                <a:spcPts val="60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280" name="Shape 280"/>
          <p:cNvSpPr/>
          <p:nvPr/>
        </p:nvSpPr>
        <p:spPr>
          <a:xfrm>
            <a:off x="825500" y="6387327"/>
            <a:ext cx="2090316" cy="153888"/>
          </a:xfrm>
          <a:prstGeom prst="rect">
            <a:avLst/>
          </a:prstGeom>
          <a:noFill/>
          <a:ln>
            <a:noFill/>
          </a:ln>
        </p:spPr>
        <p:txBody>
          <a:bodyPr wrap="square" lIns="0" tIns="0" rIns="0" bIns="0" anchor="t" anchorCtr="0">
            <a:noAutofit/>
          </a:bodyPr>
          <a:lstStyle/>
          <a:p>
            <a:pPr marL="0" marR="0" lvl="0" indent="0" algn="l" rtl="0">
              <a:spcBef>
                <a:spcPts val="0"/>
              </a:spcBef>
              <a:buNone/>
            </a:pPr>
            <a:r>
              <a:rPr lang="en-GB" sz="1000" b="0" i="0" u="none" strike="noStrike" cap="none">
                <a:solidFill>
                  <a:srgbClr val="58595B"/>
                </a:solidFill>
                <a:latin typeface="Calibri"/>
                <a:ea typeface="Calibri"/>
                <a:cs typeface="Calibri"/>
                <a:sym typeface="Calibri"/>
              </a:rPr>
              <a:t>[Title for presentation / Date to go here]</a:t>
            </a:r>
          </a:p>
        </p:txBody>
      </p:sp>
      <p:sp>
        <p:nvSpPr>
          <p:cNvPr id="281" name="Shape 281"/>
          <p:cNvSpPr/>
          <p:nvPr/>
        </p:nvSpPr>
        <p:spPr>
          <a:xfrm>
            <a:off x="5849143" y="5637540"/>
            <a:ext cx="3778513" cy="1220460"/>
          </a:xfrm>
          <a:prstGeom prst="rect">
            <a:avLst/>
          </a:prstGeom>
          <a:solidFill>
            <a:schemeClr val="lt1"/>
          </a:solidFill>
          <a:ln>
            <a:noFill/>
          </a:ln>
        </p:spPr>
        <p:txBody>
          <a:bodyPr wrap="square" lIns="72000" tIns="72000" rIns="72000" bIns="72000" anchor="ctr" anchorCtr="1">
            <a:noAutofit/>
          </a:bodyPr>
          <a:lstStyle/>
          <a:p>
            <a:pPr marL="0" marR="0" lvl="0" indent="0" algn="ctr" rtl="0">
              <a:spcBef>
                <a:spcPts val="0"/>
              </a:spcBef>
              <a:buNone/>
            </a:pPr>
            <a:endParaRPr sz="1400" b="0" i="0" u="none" strike="noStrike" cap="none">
              <a:solidFill>
                <a:srgbClr val="FFFFFF"/>
              </a:solidFill>
              <a:latin typeface="Calibri"/>
              <a:ea typeface="Calibri"/>
              <a:cs typeface="Calibri"/>
              <a:sym typeface="Calibri"/>
            </a:endParaRPr>
          </a:p>
        </p:txBody>
      </p:sp>
      <p:pic>
        <p:nvPicPr>
          <p:cNvPr id="282" name="Shape 282" descr="Divisional_logo-01.png"/>
          <p:cNvPicPr preferRelativeResize="0"/>
          <p:nvPr/>
        </p:nvPicPr>
        <p:blipFill rotWithShape="1">
          <a:blip r:embed="rId2">
            <a:alphaModFix/>
          </a:blip>
          <a:srcRect r="3302" b="7501"/>
          <a:stretch/>
        </p:blipFill>
        <p:spPr>
          <a:xfrm>
            <a:off x="6688033" y="5652109"/>
            <a:ext cx="3223433" cy="11889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ckpage 2">
    <p:bg>
      <p:bgPr>
        <a:solidFill>
          <a:schemeClr val="lt1"/>
        </a:solidFill>
        <a:effectLst/>
      </p:bgPr>
    </p:bg>
    <p:spTree>
      <p:nvGrpSpPr>
        <p:cNvPr id="1" name="Shape 283"/>
        <p:cNvGrpSpPr/>
        <p:nvPr/>
      </p:nvGrpSpPr>
      <p:grpSpPr>
        <a:xfrm>
          <a:off x="0" y="0"/>
          <a:ext cx="0" cy="0"/>
          <a:chOff x="0" y="0"/>
          <a:chExt cx="0" cy="0"/>
        </a:xfrm>
      </p:grpSpPr>
      <p:sp>
        <p:nvSpPr>
          <p:cNvPr id="284" name="Shape 284"/>
          <p:cNvSpPr/>
          <p:nvPr/>
        </p:nvSpPr>
        <p:spPr>
          <a:xfrm>
            <a:off x="5849143" y="5637540"/>
            <a:ext cx="3778513" cy="1220460"/>
          </a:xfrm>
          <a:prstGeom prst="rect">
            <a:avLst/>
          </a:prstGeom>
          <a:solidFill>
            <a:schemeClr val="lt1"/>
          </a:solidFill>
          <a:ln>
            <a:noFill/>
          </a:ln>
        </p:spPr>
        <p:txBody>
          <a:bodyPr wrap="square" lIns="72000" tIns="72000" rIns="72000" bIns="72000" anchor="ctr" anchorCtr="1">
            <a:noAutofit/>
          </a:bodyPr>
          <a:lstStyle/>
          <a:p>
            <a:pPr marL="0" marR="0" lvl="0" indent="0" algn="ctr" rtl="0">
              <a:spcBef>
                <a:spcPts val="0"/>
              </a:spcBef>
              <a:buNone/>
            </a:pPr>
            <a:endParaRPr sz="1400" b="0" i="0" u="none" strike="noStrike" cap="none">
              <a:solidFill>
                <a:srgbClr val="FFFFFF"/>
              </a:solidFill>
              <a:latin typeface="Calibri"/>
              <a:ea typeface="Calibri"/>
              <a:cs typeface="Calibri"/>
              <a:sym typeface="Calibri"/>
            </a:endParaRPr>
          </a:p>
        </p:txBody>
      </p:sp>
      <p:sp>
        <p:nvSpPr>
          <p:cNvPr id="285" name="Shape 285"/>
          <p:cNvSpPr/>
          <p:nvPr/>
        </p:nvSpPr>
        <p:spPr>
          <a:xfrm>
            <a:off x="552450" y="0"/>
            <a:ext cx="9353550" cy="5969046"/>
          </a:xfrm>
          <a:custGeom>
            <a:avLst/>
            <a:gdLst/>
            <a:ahLst/>
            <a:cxnLst/>
            <a:rect l="0" t="0" r="0" b="0"/>
            <a:pathLst>
              <a:path w="120000" h="120000" extrusionOk="0">
                <a:moveTo>
                  <a:pt x="0" y="0"/>
                </a:moveTo>
                <a:cubicBezTo>
                  <a:pt x="0" y="106978"/>
                  <a:pt x="0" y="106978"/>
                  <a:pt x="0" y="106978"/>
                </a:cubicBezTo>
                <a:cubicBezTo>
                  <a:pt x="40" y="109276"/>
                  <a:pt x="772" y="113936"/>
                  <a:pt x="2560" y="116425"/>
                </a:cubicBezTo>
                <a:cubicBezTo>
                  <a:pt x="4308" y="118914"/>
                  <a:pt x="5691" y="119425"/>
                  <a:pt x="6869" y="119680"/>
                </a:cubicBezTo>
                <a:cubicBezTo>
                  <a:pt x="8008" y="120000"/>
                  <a:pt x="9349" y="119425"/>
                  <a:pt x="9918" y="119361"/>
                </a:cubicBezTo>
                <a:cubicBezTo>
                  <a:pt x="120000" y="70404"/>
                  <a:pt x="120000" y="70404"/>
                  <a:pt x="120000" y="70404"/>
                </a:cubicBezTo>
              </a:path>
            </a:pathLst>
          </a:custGeom>
          <a:noFill/>
          <a:ln w="19050" cap="flat" cmpd="sng">
            <a:solidFill>
              <a:srgbClr val="A5A5A5"/>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b="0" i="0" u="none" strike="noStrike" cap="none">
              <a:solidFill>
                <a:srgbClr val="58595B"/>
              </a:solidFill>
              <a:latin typeface="Calibri"/>
              <a:ea typeface="Calibri"/>
              <a:cs typeface="Calibri"/>
              <a:sym typeface="Calibri"/>
            </a:endParaRPr>
          </a:p>
        </p:txBody>
      </p:sp>
      <p:sp>
        <p:nvSpPr>
          <p:cNvPr id="286" name="Shape 286"/>
          <p:cNvSpPr txBox="1">
            <a:spLocks noGrp="1"/>
          </p:cNvSpPr>
          <p:nvPr>
            <p:ph type="title"/>
          </p:nvPr>
        </p:nvSpPr>
        <p:spPr>
          <a:xfrm>
            <a:off x="825508" y="563563"/>
            <a:ext cx="8239126" cy="370558"/>
          </a:xfrm>
          <a:prstGeom prst="rect">
            <a:avLst/>
          </a:prstGeom>
          <a:noFill/>
          <a:ln>
            <a:noFill/>
          </a:ln>
        </p:spPr>
        <p:txBody>
          <a:bodyPr wrap="square" lIns="91425" tIns="91425" rIns="91425" bIns="91425" anchor="t" anchorCtr="0"/>
          <a:lstStyle>
            <a:lvl1pPr marL="0" marR="0" lvl="0" indent="0" algn="l" rtl="0">
              <a:lnSpc>
                <a:spcPct val="85000"/>
              </a:lnSpc>
              <a:spcBef>
                <a:spcPts val="0"/>
              </a:spcBef>
              <a:buClr>
                <a:srgbClr val="DA1B2C"/>
              </a:buClr>
              <a:buSzPts val="3600"/>
              <a:buFont typeface="Calibri"/>
              <a:buNone/>
              <a:defRPr sz="3600" b="1" i="0" u="none" strike="noStrike" cap="none">
                <a:solidFill>
                  <a:srgbClr val="DA1B2C"/>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87" name="Shape 287"/>
          <p:cNvSpPr txBox="1">
            <a:spLocks noGrp="1"/>
          </p:cNvSpPr>
          <p:nvPr>
            <p:ph type="body" idx="1"/>
          </p:nvPr>
        </p:nvSpPr>
        <p:spPr>
          <a:xfrm>
            <a:off x="825503" y="1436729"/>
            <a:ext cx="5385933" cy="1692771"/>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222250" marR="0" lvl="2" indent="-107950" algn="l" rtl="0">
              <a:spcBef>
                <a:spcPts val="0"/>
              </a:spcBef>
              <a:spcAft>
                <a:spcPts val="60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457200" marR="0" lvl="3" indent="-11430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714375" marR="0" lvl="4" indent="-12065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pic>
        <p:nvPicPr>
          <p:cNvPr id="288" name="Shape 288" descr="Divisional_logo-01.png"/>
          <p:cNvPicPr preferRelativeResize="0"/>
          <p:nvPr/>
        </p:nvPicPr>
        <p:blipFill rotWithShape="1">
          <a:blip r:embed="rId2">
            <a:alphaModFix/>
          </a:blip>
          <a:srcRect r="3302" b="7501"/>
          <a:stretch/>
        </p:blipFill>
        <p:spPr>
          <a:xfrm>
            <a:off x="6688033" y="5652109"/>
            <a:ext cx="3223433" cy="1188999"/>
          </a:xfrm>
          <a:prstGeom prst="rect">
            <a:avLst/>
          </a:prstGeom>
          <a:noFill/>
          <a:ln>
            <a:noFill/>
          </a:ln>
        </p:spPr>
      </p:pic>
      <p:sp>
        <p:nvSpPr>
          <p:cNvPr id="289" name="Shape 289"/>
          <p:cNvSpPr/>
          <p:nvPr/>
        </p:nvSpPr>
        <p:spPr>
          <a:xfrm>
            <a:off x="698090" y="6312310"/>
            <a:ext cx="2335712" cy="314632"/>
          </a:xfrm>
          <a:prstGeom prst="rect">
            <a:avLst/>
          </a:prstGeom>
          <a:solidFill>
            <a:schemeClr val="lt1"/>
          </a:solidFill>
          <a:ln>
            <a:noFill/>
          </a:ln>
        </p:spPr>
        <p:txBody>
          <a:bodyPr wrap="square" lIns="72000" tIns="72000" rIns="72000" bIns="72000" anchor="ctr" anchorCtr="1">
            <a:noAutofit/>
          </a:bodyPr>
          <a:lstStyle/>
          <a:p>
            <a:pPr marL="0" marR="0" lvl="0" indent="0" algn="ctr" rtl="0">
              <a:spcBef>
                <a:spcPts val="0"/>
              </a:spcBef>
              <a:buNone/>
            </a:pPr>
            <a:endParaRPr sz="14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3731" y="274639"/>
            <a:ext cx="5273766" cy="387213"/>
          </a:xfrm>
        </p:spPr>
        <p:txBody>
          <a:bodyPr>
            <a:noAutofit/>
          </a:bodyPr>
          <a:lstStyle>
            <a:lvl1pPr algn="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896257" y="1600201"/>
            <a:ext cx="8651240" cy="4525963"/>
          </a:xfrm>
        </p:spPr>
        <p:txBody>
          <a:bodyPr/>
          <a:lstStyle>
            <a:lvl1pPr marL="457200" marR="0" indent="-457200" algn="l" defTabSz="457200" rtl="0" eaLnBrk="1" fontAlgn="auto" latinLnBrk="0" hangingPunct="1">
              <a:lnSpc>
                <a:spcPct val="100000"/>
              </a:lnSpc>
              <a:spcBef>
                <a:spcPct val="20000"/>
              </a:spcBef>
              <a:spcAft>
                <a:spcPts val="0"/>
              </a:spcAft>
              <a:buClrTx/>
              <a:buSzPct val="120000"/>
              <a:buFontTx/>
              <a:buBlip>
                <a:blip r:embed="rId2"/>
              </a:buBlip>
              <a:tabLst/>
              <a:defRPr>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914400" indent="-457200">
              <a:buSzPct val="120000"/>
              <a:buFontTx/>
              <a:buBlip>
                <a:blip r:embed="rId2"/>
              </a:buBlip>
              <a:defRPr>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57300" indent="-342900">
              <a:buSzPct val="120000"/>
              <a:buFontTx/>
              <a:buBlip>
                <a:blip r:embed="rId2"/>
              </a:buBlip>
              <a:defRPr>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714500" indent="-342900">
              <a:buSzPct val="120000"/>
              <a:buFontTx/>
              <a:buBlip>
                <a:blip r:embed="rId2"/>
              </a:buBlip>
              <a:defRPr>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71700" indent="-342900">
              <a:buSzPct val="120000"/>
              <a:buFontTx/>
              <a:buBlip>
                <a:blip r:embed="rId2"/>
              </a:buBlip>
              <a:defRPr>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pl-PL" sz="3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Lorem</a:t>
            </a:r>
            <a:r>
              <a:rPr lang="pl-PL" sz="3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pl-PL" sz="3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ipsum</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5255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5BC8B7-0F10-4311-ACC8-8A37F615F042}"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DC1C8-C005-44A2-B021-3AB65B6E706E}" type="slidenum">
              <a:rPr lang="en-US" smtClean="0"/>
              <a:t>‹#›</a:t>
            </a:fld>
            <a:endParaRPr lang="en-US"/>
          </a:p>
        </p:txBody>
      </p:sp>
    </p:spTree>
    <p:extLst>
      <p:ext uri="{BB962C8B-B14F-4D97-AF65-F5344CB8AC3E}">
        <p14:creationId xmlns:p14="http://schemas.microsoft.com/office/powerpoint/2010/main" val="1001939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5BC8B7-0F10-4311-ACC8-8A37F615F042}"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DC1C8-C005-44A2-B021-3AB65B6E706E}" type="slidenum">
              <a:rPr lang="en-US" smtClean="0"/>
              <a:t>‹#›</a:t>
            </a:fld>
            <a:endParaRPr lang="en-US"/>
          </a:p>
        </p:txBody>
      </p:sp>
    </p:spTree>
    <p:extLst>
      <p:ext uri="{BB962C8B-B14F-4D97-AF65-F5344CB8AC3E}">
        <p14:creationId xmlns:p14="http://schemas.microsoft.com/office/powerpoint/2010/main" val="3289583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BC8B7-0F10-4311-ACC8-8A37F615F042}"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DC1C8-C005-44A2-B021-3AB65B6E706E}" type="slidenum">
              <a:rPr lang="en-US" smtClean="0"/>
              <a:t>‹#›</a:t>
            </a:fld>
            <a:endParaRPr lang="en-US"/>
          </a:p>
        </p:txBody>
      </p:sp>
    </p:spTree>
    <p:extLst>
      <p:ext uri="{BB962C8B-B14F-4D97-AF65-F5344CB8AC3E}">
        <p14:creationId xmlns:p14="http://schemas.microsoft.com/office/powerpoint/2010/main" val="3308175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5BC8B7-0F10-4311-ACC8-8A37F615F042}"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DC1C8-C005-44A2-B021-3AB65B6E706E}" type="slidenum">
              <a:rPr lang="en-US" smtClean="0"/>
              <a:t>‹#›</a:t>
            </a:fld>
            <a:endParaRPr lang="en-US"/>
          </a:p>
        </p:txBody>
      </p:sp>
    </p:spTree>
    <p:extLst>
      <p:ext uri="{BB962C8B-B14F-4D97-AF65-F5344CB8AC3E}">
        <p14:creationId xmlns:p14="http://schemas.microsoft.com/office/powerpoint/2010/main" val="713494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5BC8B7-0F10-4311-ACC8-8A37F615F042}" type="datetimeFigureOut">
              <a:rPr lang="en-US" smtClean="0"/>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5DC1C8-C005-44A2-B021-3AB65B6E706E}" type="slidenum">
              <a:rPr lang="en-US" smtClean="0"/>
              <a:t>‹#›</a:t>
            </a:fld>
            <a:endParaRPr lang="en-US"/>
          </a:p>
        </p:txBody>
      </p:sp>
    </p:spTree>
    <p:extLst>
      <p:ext uri="{BB962C8B-B14F-4D97-AF65-F5344CB8AC3E}">
        <p14:creationId xmlns:p14="http://schemas.microsoft.com/office/powerpoint/2010/main" val="2728332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5BC8B7-0F10-4311-ACC8-8A37F615F042}" type="datetimeFigureOut">
              <a:rPr lang="en-US" smtClean="0"/>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5DC1C8-C005-44A2-B021-3AB65B6E706E}" type="slidenum">
              <a:rPr lang="en-US" smtClean="0"/>
              <a:t>‹#›</a:t>
            </a:fld>
            <a:endParaRPr lang="en-US"/>
          </a:p>
        </p:txBody>
      </p:sp>
    </p:spTree>
    <p:extLst>
      <p:ext uri="{BB962C8B-B14F-4D97-AF65-F5344CB8AC3E}">
        <p14:creationId xmlns:p14="http://schemas.microsoft.com/office/powerpoint/2010/main" val="18914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Section divider 4">
    <p:bg>
      <p:bgPr>
        <a:solidFill>
          <a:schemeClr val="lt1"/>
        </a:solidFill>
        <a:effectLst/>
      </p:bgPr>
    </p:bg>
    <p:spTree>
      <p:nvGrpSpPr>
        <p:cNvPr id="1" name="Shape 217"/>
        <p:cNvGrpSpPr/>
        <p:nvPr/>
      </p:nvGrpSpPr>
      <p:grpSpPr>
        <a:xfrm>
          <a:off x="0" y="0"/>
          <a:ext cx="0" cy="0"/>
          <a:chOff x="0" y="0"/>
          <a:chExt cx="0" cy="0"/>
        </a:xfrm>
      </p:grpSpPr>
      <p:pic>
        <p:nvPicPr>
          <p:cNvPr id="218" name="Shape 218"/>
          <p:cNvPicPr preferRelativeResize="0"/>
          <p:nvPr/>
        </p:nvPicPr>
        <p:blipFill rotWithShape="1">
          <a:blip r:embed="rId2">
            <a:alphaModFix/>
          </a:blip>
          <a:srcRect l="5743" t="11852" r="3550"/>
          <a:stretch/>
        </p:blipFill>
        <p:spPr>
          <a:xfrm>
            <a:off x="25409" y="4244"/>
            <a:ext cx="9879806" cy="6045201"/>
          </a:xfrm>
          <a:prstGeom prst="rect">
            <a:avLst/>
          </a:prstGeom>
          <a:noFill/>
          <a:ln>
            <a:noFill/>
          </a:ln>
        </p:spPr>
      </p:pic>
      <p:sp>
        <p:nvSpPr>
          <p:cNvPr id="219" name="Shape 219"/>
          <p:cNvSpPr/>
          <p:nvPr/>
        </p:nvSpPr>
        <p:spPr>
          <a:xfrm>
            <a:off x="1200" y="-393729"/>
            <a:ext cx="9903602" cy="6696206"/>
          </a:xfrm>
          <a:custGeom>
            <a:avLst/>
            <a:gdLst/>
            <a:ahLst/>
            <a:cxnLst/>
            <a:rect l="0" t="0" r="0" b="0"/>
            <a:pathLst>
              <a:path w="120000" h="120000" extrusionOk="0">
                <a:moveTo>
                  <a:pt x="14081" y="111222"/>
                </a:moveTo>
                <a:cubicBezTo>
                  <a:pt x="10118" y="111222"/>
                  <a:pt x="6886" y="106888"/>
                  <a:pt x="6540" y="101333"/>
                </a:cubicBezTo>
                <a:cubicBezTo>
                  <a:pt x="6502" y="101111"/>
                  <a:pt x="6502" y="100777"/>
                  <a:pt x="6502" y="100444"/>
                </a:cubicBezTo>
                <a:cubicBezTo>
                  <a:pt x="6502" y="0"/>
                  <a:pt x="6502" y="0"/>
                  <a:pt x="6502" y="0"/>
                </a:cubicBezTo>
                <a:cubicBezTo>
                  <a:pt x="0" y="0"/>
                  <a:pt x="0" y="0"/>
                  <a:pt x="0" y="0"/>
                </a:cubicBezTo>
                <a:cubicBezTo>
                  <a:pt x="0" y="120000"/>
                  <a:pt x="0" y="120000"/>
                  <a:pt x="0" y="120000"/>
                </a:cubicBezTo>
                <a:cubicBezTo>
                  <a:pt x="119999" y="120000"/>
                  <a:pt x="119999" y="120000"/>
                  <a:pt x="119999" y="120000"/>
                </a:cubicBezTo>
                <a:cubicBezTo>
                  <a:pt x="119999" y="68055"/>
                  <a:pt x="119999" y="68055"/>
                  <a:pt x="119999" y="68055"/>
                </a:cubicBezTo>
                <a:cubicBezTo>
                  <a:pt x="119999" y="68055"/>
                  <a:pt x="16005" y="110833"/>
                  <a:pt x="15966" y="110833"/>
                </a:cubicBezTo>
                <a:cubicBezTo>
                  <a:pt x="15351" y="111055"/>
                  <a:pt x="14735" y="111222"/>
                  <a:pt x="14081" y="111222"/>
                </a:cubicBezTo>
                <a:close/>
              </a:path>
            </a:pathLst>
          </a:custGeom>
          <a:solidFill>
            <a:schemeClr val="lt1"/>
          </a:solid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solidFill>
                <a:srgbClr val="58595B"/>
              </a:solidFill>
              <a:latin typeface="Calibri"/>
              <a:ea typeface="Calibri"/>
              <a:cs typeface="Calibri"/>
              <a:sym typeface="Calibri"/>
            </a:endParaRPr>
          </a:p>
        </p:txBody>
      </p:sp>
      <p:sp>
        <p:nvSpPr>
          <p:cNvPr id="220" name="Shape 220"/>
          <p:cNvSpPr txBox="1">
            <a:spLocks noGrp="1"/>
          </p:cNvSpPr>
          <p:nvPr>
            <p:ph type="body" idx="1"/>
          </p:nvPr>
        </p:nvSpPr>
        <p:spPr>
          <a:xfrm>
            <a:off x="825500" y="4570413"/>
            <a:ext cx="2260600" cy="8191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10800"/>
              <a:buFont typeface="Arial"/>
              <a:buNone/>
              <a:defRPr sz="10800" b="1" i="0" u="none" strike="noStrike" cap="none">
                <a:solidFill>
                  <a:schemeClr val="lt1"/>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222250" marR="0" lvl="2" indent="-107950" algn="l" rtl="0">
              <a:spcBef>
                <a:spcPts val="0"/>
              </a:spcBef>
              <a:spcAft>
                <a:spcPts val="60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457200" marR="0" lvl="3" indent="-11430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714375" marR="0" lvl="4" indent="-12065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221" name="Shape 221"/>
          <p:cNvSpPr/>
          <p:nvPr/>
        </p:nvSpPr>
        <p:spPr>
          <a:xfrm>
            <a:off x="9064625" y="-1"/>
            <a:ext cx="347663" cy="482041"/>
          </a:xfrm>
          <a:custGeom>
            <a:avLst/>
            <a:gdLst/>
            <a:ahLst/>
            <a:cxnLst/>
            <a:rect l="0" t="0" r="0" b="0"/>
            <a:pathLst>
              <a:path w="120000" h="120000" extrusionOk="0">
                <a:moveTo>
                  <a:pt x="0" y="0"/>
                </a:moveTo>
                <a:cubicBezTo>
                  <a:pt x="120000" y="0"/>
                  <a:pt x="120000" y="0"/>
                  <a:pt x="120000" y="0"/>
                </a:cubicBezTo>
                <a:cubicBezTo>
                  <a:pt x="120000" y="100975"/>
                  <a:pt x="120000" y="100975"/>
                  <a:pt x="120000" y="100975"/>
                </a:cubicBezTo>
                <a:cubicBezTo>
                  <a:pt x="13000" y="120000"/>
                  <a:pt x="13000" y="120000"/>
                  <a:pt x="13000" y="120000"/>
                </a:cubicBezTo>
                <a:cubicBezTo>
                  <a:pt x="12000" y="120000"/>
                  <a:pt x="11000" y="120000"/>
                  <a:pt x="10000" y="120000"/>
                </a:cubicBezTo>
                <a:cubicBezTo>
                  <a:pt x="4000" y="120000"/>
                  <a:pt x="0" y="117073"/>
                  <a:pt x="0" y="114146"/>
                </a:cubicBezTo>
                <a:lnTo>
                  <a:pt x="0" y="0"/>
                </a:lnTo>
                <a:close/>
              </a:path>
            </a:pathLst>
          </a:custGeom>
          <a:solidFill>
            <a:schemeClr val="lt1"/>
          </a:solidFill>
          <a:ln>
            <a:noFill/>
          </a:ln>
        </p:spPr>
        <p:txBody>
          <a:bodyPr wrap="square" lIns="0" tIns="0" rIns="0" bIns="36000" anchor="ctr" anchorCtr="1">
            <a:noAutofit/>
          </a:bodyPr>
          <a:lstStyle/>
          <a:p>
            <a:pPr marL="0" marR="0" lvl="0" indent="0" algn="ctr" rtl="0">
              <a:spcBef>
                <a:spcPts val="0"/>
              </a:spcBef>
              <a:buNone/>
            </a:pPr>
            <a:fld id="{00000000-1234-1234-1234-123412341234}" type="slidenum">
              <a:rPr lang="en-GB" sz="1200" b="0" i="0" u="none" strike="noStrike" cap="none">
                <a:solidFill>
                  <a:srgbClr val="7F7F7F"/>
                </a:solidFill>
                <a:latin typeface="Calibri"/>
                <a:ea typeface="Calibri"/>
                <a:cs typeface="Calibri"/>
                <a:sym typeface="Calibri"/>
              </a:rPr>
              <a:t>‹#›</a:t>
            </a:fld>
            <a:endParaRPr lang="en-GB" sz="1200" b="0" i="0" u="none" strike="noStrike" cap="none" dirty="0">
              <a:solidFill>
                <a:srgbClr val="7F7F7F"/>
              </a:solidFill>
              <a:latin typeface="Calibri"/>
              <a:ea typeface="Calibri"/>
              <a:cs typeface="Calibri"/>
              <a:sym typeface="Calibri"/>
            </a:endParaRPr>
          </a:p>
        </p:txBody>
      </p:sp>
      <p:sp>
        <p:nvSpPr>
          <p:cNvPr id="222" name="Shape 222"/>
          <p:cNvSpPr txBox="1">
            <a:spLocks noGrp="1"/>
          </p:cNvSpPr>
          <p:nvPr>
            <p:ph type="title"/>
          </p:nvPr>
        </p:nvSpPr>
        <p:spPr>
          <a:xfrm>
            <a:off x="825508" y="538163"/>
            <a:ext cx="8239126" cy="370558"/>
          </a:xfrm>
          <a:prstGeom prst="rect">
            <a:avLst/>
          </a:prstGeom>
          <a:noFill/>
          <a:ln>
            <a:noFill/>
          </a:ln>
        </p:spPr>
        <p:txBody>
          <a:bodyPr wrap="square" lIns="91425" tIns="91425" rIns="91425" bIns="91425" anchor="t" anchorCtr="0"/>
          <a:lstStyle>
            <a:lvl1pPr marL="0" marR="0" lvl="0" indent="0" algn="l" rtl="0">
              <a:spcBef>
                <a:spcPts val="0"/>
              </a:spcBef>
              <a:buClr>
                <a:schemeClr val="lt1"/>
              </a:buClr>
              <a:buSzPts val="2600"/>
              <a:buFont typeface="Calibri"/>
              <a:buNone/>
              <a:defRPr sz="26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23" name="Shape 223"/>
          <p:cNvSpPr/>
          <p:nvPr/>
        </p:nvSpPr>
        <p:spPr>
          <a:xfrm>
            <a:off x="825500" y="6387327"/>
            <a:ext cx="2090316" cy="153888"/>
          </a:xfrm>
          <a:prstGeom prst="rect">
            <a:avLst/>
          </a:prstGeom>
          <a:noFill/>
          <a:ln>
            <a:noFill/>
          </a:ln>
        </p:spPr>
        <p:txBody>
          <a:bodyPr wrap="square" lIns="0" tIns="0" rIns="0" bIns="0" anchor="t" anchorCtr="0">
            <a:noAutofit/>
          </a:bodyPr>
          <a:lstStyle/>
          <a:p>
            <a:pPr marL="0" marR="0" lvl="0" indent="0" algn="l" rtl="0">
              <a:spcBef>
                <a:spcPts val="0"/>
              </a:spcBef>
              <a:buNone/>
            </a:pPr>
            <a:r>
              <a:rPr lang="en-GB" sz="1000" b="0" i="0" u="none" strike="noStrike" cap="none">
                <a:solidFill>
                  <a:srgbClr val="58595B"/>
                </a:solidFill>
                <a:latin typeface="Calibri"/>
                <a:ea typeface="Calibri"/>
                <a:cs typeface="Calibri"/>
                <a:sym typeface="Calibri"/>
              </a:rPr>
              <a:t>[Title for presentation / Date to go here]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BC8B7-0F10-4311-ACC8-8A37F615F042}" type="datetimeFigureOut">
              <a:rPr lang="en-US" smtClean="0"/>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5DC1C8-C005-44A2-B021-3AB65B6E706E}" type="slidenum">
              <a:rPr lang="en-US" smtClean="0"/>
              <a:t>‹#›</a:t>
            </a:fld>
            <a:endParaRPr lang="en-US"/>
          </a:p>
        </p:txBody>
      </p:sp>
    </p:spTree>
    <p:extLst>
      <p:ext uri="{BB962C8B-B14F-4D97-AF65-F5344CB8AC3E}">
        <p14:creationId xmlns:p14="http://schemas.microsoft.com/office/powerpoint/2010/main" val="2442761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5BC8B7-0F10-4311-ACC8-8A37F615F042}"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DC1C8-C005-44A2-B021-3AB65B6E706E}" type="slidenum">
              <a:rPr lang="en-US" smtClean="0"/>
              <a:t>‹#›</a:t>
            </a:fld>
            <a:endParaRPr lang="en-US"/>
          </a:p>
        </p:txBody>
      </p:sp>
    </p:spTree>
    <p:extLst>
      <p:ext uri="{BB962C8B-B14F-4D97-AF65-F5344CB8AC3E}">
        <p14:creationId xmlns:p14="http://schemas.microsoft.com/office/powerpoint/2010/main" val="3308067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5BC8B7-0F10-4311-ACC8-8A37F615F042}"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DC1C8-C005-44A2-B021-3AB65B6E706E}" type="slidenum">
              <a:rPr lang="en-US" smtClean="0"/>
              <a:t>‹#›</a:t>
            </a:fld>
            <a:endParaRPr lang="en-US"/>
          </a:p>
        </p:txBody>
      </p:sp>
    </p:spTree>
    <p:extLst>
      <p:ext uri="{BB962C8B-B14F-4D97-AF65-F5344CB8AC3E}">
        <p14:creationId xmlns:p14="http://schemas.microsoft.com/office/powerpoint/2010/main" val="2751330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5BC8B7-0F10-4311-ACC8-8A37F615F042}"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DC1C8-C005-44A2-B021-3AB65B6E706E}" type="slidenum">
              <a:rPr lang="en-US" smtClean="0"/>
              <a:t>‹#›</a:t>
            </a:fld>
            <a:endParaRPr lang="en-US"/>
          </a:p>
        </p:txBody>
      </p:sp>
    </p:spTree>
    <p:extLst>
      <p:ext uri="{BB962C8B-B14F-4D97-AF65-F5344CB8AC3E}">
        <p14:creationId xmlns:p14="http://schemas.microsoft.com/office/powerpoint/2010/main" val="42854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5BC8B7-0F10-4311-ACC8-8A37F615F042}"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DC1C8-C005-44A2-B021-3AB65B6E706E}" type="slidenum">
              <a:rPr lang="en-US" smtClean="0"/>
              <a:t>‹#›</a:t>
            </a:fld>
            <a:endParaRPr lang="en-US"/>
          </a:p>
        </p:txBody>
      </p:sp>
    </p:spTree>
    <p:extLst>
      <p:ext uri="{BB962C8B-B14F-4D97-AF65-F5344CB8AC3E}">
        <p14:creationId xmlns:p14="http://schemas.microsoft.com/office/powerpoint/2010/main" val="101075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27D89A-87D8-484F-87B4-92D9DC1D12CC}"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6056D-F558-4CB1-BA19-049D5EEDC51E}" type="slidenum">
              <a:rPr lang="en-US" smtClean="0"/>
              <a:t>‹#›</a:t>
            </a:fld>
            <a:endParaRPr lang="en-US"/>
          </a:p>
        </p:txBody>
      </p:sp>
    </p:spTree>
    <p:extLst>
      <p:ext uri="{BB962C8B-B14F-4D97-AF65-F5344CB8AC3E}">
        <p14:creationId xmlns:p14="http://schemas.microsoft.com/office/powerpoint/2010/main" val="1501110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D89A-87D8-484F-87B4-92D9DC1D12CC}"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6056D-F558-4CB1-BA19-049D5EEDC51E}" type="slidenum">
              <a:rPr lang="en-US" smtClean="0"/>
              <a:t>‹#›</a:t>
            </a:fld>
            <a:endParaRPr lang="en-US"/>
          </a:p>
        </p:txBody>
      </p:sp>
    </p:spTree>
    <p:extLst>
      <p:ext uri="{BB962C8B-B14F-4D97-AF65-F5344CB8AC3E}">
        <p14:creationId xmlns:p14="http://schemas.microsoft.com/office/powerpoint/2010/main" val="3943583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7D89A-87D8-484F-87B4-92D9DC1D12CC}"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6056D-F558-4CB1-BA19-049D5EEDC51E}" type="slidenum">
              <a:rPr lang="en-US" smtClean="0"/>
              <a:t>‹#›</a:t>
            </a:fld>
            <a:endParaRPr lang="en-US"/>
          </a:p>
        </p:txBody>
      </p:sp>
    </p:spTree>
    <p:extLst>
      <p:ext uri="{BB962C8B-B14F-4D97-AF65-F5344CB8AC3E}">
        <p14:creationId xmlns:p14="http://schemas.microsoft.com/office/powerpoint/2010/main" val="1742818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27D89A-87D8-484F-87B4-92D9DC1D12CC}"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6056D-F558-4CB1-BA19-049D5EEDC51E}" type="slidenum">
              <a:rPr lang="en-US" smtClean="0"/>
              <a:t>‹#›</a:t>
            </a:fld>
            <a:endParaRPr lang="en-US"/>
          </a:p>
        </p:txBody>
      </p:sp>
    </p:spTree>
    <p:extLst>
      <p:ext uri="{BB962C8B-B14F-4D97-AF65-F5344CB8AC3E}">
        <p14:creationId xmlns:p14="http://schemas.microsoft.com/office/powerpoint/2010/main" val="1339784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27D89A-87D8-484F-87B4-92D9DC1D12CC}" type="datetimeFigureOut">
              <a:rPr lang="en-US" smtClean="0"/>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6056D-F558-4CB1-BA19-049D5EEDC51E}" type="slidenum">
              <a:rPr lang="en-US" smtClean="0"/>
              <a:t>‹#›</a:t>
            </a:fld>
            <a:endParaRPr lang="en-US"/>
          </a:p>
        </p:txBody>
      </p:sp>
    </p:spTree>
    <p:extLst>
      <p:ext uri="{BB962C8B-B14F-4D97-AF65-F5344CB8AC3E}">
        <p14:creationId xmlns:p14="http://schemas.microsoft.com/office/powerpoint/2010/main" val="32184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1_Section divider 1">
    <p:bg>
      <p:bgPr>
        <a:solidFill>
          <a:schemeClr val="lt1"/>
        </a:solidFill>
        <a:effectLst/>
      </p:bgPr>
    </p:bg>
    <p:spTree>
      <p:nvGrpSpPr>
        <p:cNvPr id="1" name="Shape 224"/>
        <p:cNvGrpSpPr/>
        <p:nvPr/>
      </p:nvGrpSpPr>
      <p:grpSpPr>
        <a:xfrm>
          <a:off x="0" y="0"/>
          <a:ext cx="0" cy="0"/>
          <a:chOff x="0" y="0"/>
          <a:chExt cx="0" cy="0"/>
        </a:xfrm>
      </p:grpSpPr>
      <p:sp>
        <p:nvSpPr>
          <p:cNvPr id="225" name="Shape 225"/>
          <p:cNvSpPr/>
          <p:nvPr/>
        </p:nvSpPr>
        <p:spPr>
          <a:xfrm>
            <a:off x="17" y="-3361"/>
            <a:ext cx="9904799" cy="6150162"/>
          </a:xfrm>
          <a:prstGeom prst="rect">
            <a:avLst/>
          </a:prstGeom>
          <a:solidFill>
            <a:srgbClr val="4E4E4E"/>
          </a:solidFill>
          <a:ln>
            <a:noFill/>
          </a:ln>
        </p:spPr>
        <p:txBody>
          <a:bodyPr wrap="square" lIns="72000" tIns="72000" rIns="72000" bIns="72000" anchor="ctr" anchorCtr="1">
            <a:noAutofit/>
          </a:bodyPr>
          <a:lstStyle/>
          <a:p>
            <a:pPr marL="0" marR="0" lvl="0" indent="0" algn="ctr" rtl="0">
              <a:spcBef>
                <a:spcPts val="0"/>
              </a:spcBef>
              <a:buNone/>
            </a:pPr>
            <a:endParaRPr sz="1400" b="0" i="0" u="none" strike="noStrike" cap="none">
              <a:solidFill>
                <a:srgbClr val="FFFFFF"/>
              </a:solidFill>
              <a:latin typeface="Calibri"/>
              <a:ea typeface="Calibri"/>
              <a:cs typeface="Calibri"/>
              <a:sym typeface="Calibri"/>
            </a:endParaRPr>
          </a:p>
        </p:txBody>
      </p:sp>
      <p:sp>
        <p:nvSpPr>
          <p:cNvPr id="226" name="Shape 226"/>
          <p:cNvSpPr/>
          <p:nvPr/>
        </p:nvSpPr>
        <p:spPr>
          <a:xfrm>
            <a:off x="1200" y="-393729"/>
            <a:ext cx="9903602" cy="6781056"/>
          </a:xfrm>
          <a:custGeom>
            <a:avLst/>
            <a:gdLst/>
            <a:ahLst/>
            <a:cxnLst/>
            <a:rect l="0" t="0" r="0" b="0"/>
            <a:pathLst>
              <a:path w="120000" h="120000" extrusionOk="0">
                <a:moveTo>
                  <a:pt x="14081" y="111222"/>
                </a:moveTo>
                <a:cubicBezTo>
                  <a:pt x="10118" y="111222"/>
                  <a:pt x="6886" y="106888"/>
                  <a:pt x="6540" y="101333"/>
                </a:cubicBezTo>
                <a:cubicBezTo>
                  <a:pt x="6502" y="101111"/>
                  <a:pt x="6502" y="100777"/>
                  <a:pt x="6502" y="100444"/>
                </a:cubicBezTo>
                <a:cubicBezTo>
                  <a:pt x="6502" y="0"/>
                  <a:pt x="6502" y="0"/>
                  <a:pt x="6502" y="0"/>
                </a:cubicBezTo>
                <a:cubicBezTo>
                  <a:pt x="0" y="0"/>
                  <a:pt x="0" y="0"/>
                  <a:pt x="0" y="0"/>
                </a:cubicBezTo>
                <a:cubicBezTo>
                  <a:pt x="0" y="120000"/>
                  <a:pt x="0" y="120000"/>
                  <a:pt x="0" y="120000"/>
                </a:cubicBezTo>
                <a:cubicBezTo>
                  <a:pt x="119999" y="120000"/>
                  <a:pt x="119999" y="120000"/>
                  <a:pt x="119999" y="120000"/>
                </a:cubicBezTo>
                <a:cubicBezTo>
                  <a:pt x="119999" y="68055"/>
                  <a:pt x="119999" y="68055"/>
                  <a:pt x="119999" y="68055"/>
                </a:cubicBezTo>
                <a:cubicBezTo>
                  <a:pt x="119999" y="68055"/>
                  <a:pt x="16005" y="110833"/>
                  <a:pt x="15966" y="110833"/>
                </a:cubicBezTo>
                <a:cubicBezTo>
                  <a:pt x="15351" y="111055"/>
                  <a:pt x="14735" y="111222"/>
                  <a:pt x="14081" y="111222"/>
                </a:cubicBezTo>
                <a:close/>
              </a:path>
            </a:pathLst>
          </a:custGeom>
          <a:solidFill>
            <a:schemeClr val="lt1"/>
          </a:solid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solidFill>
                <a:srgbClr val="58595B"/>
              </a:solidFill>
              <a:latin typeface="Calibri"/>
              <a:ea typeface="Calibri"/>
              <a:cs typeface="Calibri"/>
              <a:sym typeface="Calibri"/>
            </a:endParaRPr>
          </a:p>
        </p:txBody>
      </p:sp>
      <p:sp>
        <p:nvSpPr>
          <p:cNvPr id="227" name="Shape 227"/>
          <p:cNvSpPr txBox="1">
            <a:spLocks noGrp="1"/>
          </p:cNvSpPr>
          <p:nvPr>
            <p:ph type="body" idx="1"/>
          </p:nvPr>
        </p:nvSpPr>
        <p:spPr>
          <a:xfrm>
            <a:off x="825500" y="4570413"/>
            <a:ext cx="2260600" cy="8191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10800"/>
              <a:buFont typeface="Arial"/>
              <a:buNone/>
              <a:defRPr sz="10800" b="1" i="0" u="none" strike="noStrike" cap="none">
                <a:solidFill>
                  <a:schemeClr val="lt1"/>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222250" marR="0" lvl="2" indent="-107950" algn="l" rtl="0">
              <a:spcBef>
                <a:spcPts val="0"/>
              </a:spcBef>
              <a:spcAft>
                <a:spcPts val="60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457200" marR="0" lvl="3" indent="-11430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714375" marR="0" lvl="4" indent="-12065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228" name="Shape 228"/>
          <p:cNvSpPr/>
          <p:nvPr/>
        </p:nvSpPr>
        <p:spPr>
          <a:xfrm>
            <a:off x="9064625" y="-1"/>
            <a:ext cx="347663" cy="482041"/>
          </a:xfrm>
          <a:custGeom>
            <a:avLst/>
            <a:gdLst/>
            <a:ahLst/>
            <a:cxnLst/>
            <a:rect l="0" t="0" r="0" b="0"/>
            <a:pathLst>
              <a:path w="120000" h="120000" extrusionOk="0">
                <a:moveTo>
                  <a:pt x="0" y="0"/>
                </a:moveTo>
                <a:cubicBezTo>
                  <a:pt x="120000" y="0"/>
                  <a:pt x="120000" y="0"/>
                  <a:pt x="120000" y="0"/>
                </a:cubicBezTo>
                <a:cubicBezTo>
                  <a:pt x="120000" y="100975"/>
                  <a:pt x="120000" y="100975"/>
                  <a:pt x="120000" y="100975"/>
                </a:cubicBezTo>
                <a:cubicBezTo>
                  <a:pt x="13000" y="120000"/>
                  <a:pt x="13000" y="120000"/>
                  <a:pt x="13000" y="120000"/>
                </a:cubicBezTo>
                <a:cubicBezTo>
                  <a:pt x="12000" y="120000"/>
                  <a:pt x="11000" y="120000"/>
                  <a:pt x="10000" y="120000"/>
                </a:cubicBezTo>
                <a:cubicBezTo>
                  <a:pt x="4000" y="120000"/>
                  <a:pt x="0" y="117073"/>
                  <a:pt x="0" y="114146"/>
                </a:cubicBezTo>
                <a:lnTo>
                  <a:pt x="0" y="0"/>
                </a:lnTo>
                <a:close/>
              </a:path>
            </a:pathLst>
          </a:custGeom>
          <a:solidFill>
            <a:schemeClr val="lt1"/>
          </a:solidFill>
          <a:ln>
            <a:noFill/>
          </a:ln>
        </p:spPr>
        <p:txBody>
          <a:bodyPr wrap="square" lIns="0" tIns="0" rIns="0" bIns="36000" anchor="ctr" anchorCtr="1">
            <a:noAutofit/>
          </a:bodyPr>
          <a:lstStyle/>
          <a:p>
            <a:pPr marL="0" marR="0" lvl="0" indent="0" algn="ctr" rtl="0">
              <a:spcBef>
                <a:spcPts val="0"/>
              </a:spcBef>
              <a:buNone/>
            </a:pPr>
            <a:fld id="{00000000-1234-1234-1234-123412341234}" type="slidenum">
              <a:rPr lang="en-GB" sz="1200" b="0" i="0" u="none" strike="noStrike" cap="none">
                <a:solidFill>
                  <a:srgbClr val="7F7F7F"/>
                </a:solidFill>
                <a:latin typeface="Calibri"/>
                <a:ea typeface="Calibri"/>
                <a:cs typeface="Calibri"/>
                <a:sym typeface="Calibri"/>
              </a:rPr>
              <a:t>‹#›</a:t>
            </a:fld>
            <a:endParaRPr lang="en-GB" sz="1200" b="0" i="0" u="none" strike="noStrike" cap="none">
              <a:solidFill>
                <a:srgbClr val="7F7F7F"/>
              </a:solidFill>
              <a:latin typeface="Calibri"/>
              <a:ea typeface="Calibri"/>
              <a:cs typeface="Calibri"/>
              <a:sym typeface="Calibri"/>
            </a:endParaRPr>
          </a:p>
        </p:txBody>
      </p:sp>
      <p:sp>
        <p:nvSpPr>
          <p:cNvPr id="229" name="Shape 229"/>
          <p:cNvSpPr txBox="1">
            <a:spLocks noGrp="1"/>
          </p:cNvSpPr>
          <p:nvPr>
            <p:ph type="title"/>
          </p:nvPr>
        </p:nvSpPr>
        <p:spPr>
          <a:xfrm>
            <a:off x="825508" y="538163"/>
            <a:ext cx="8239126" cy="370558"/>
          </a:xfrm>
          <a:prstGeom prst="rect">
            <a:avLst/>
          </a:prstGeom>
          <a:noFill/>
          <a:ln>
            <a:noFill/>
          </a:ln>
        </p:spPr>
        <p:txBody>
          <a:bodyPr wrap="square" lIns="91425" tIns="91425" rIns="91425" bIns="91425" anchor="t" anchorCtr="0"/>
          <a:lstStyle>
            <a:lvl1pPr marL="0" marR="0" lvl="0" indent="0" algn="l" rtl="0">
              <a:spcBef>
                <a:spcPts val="0"/>
              </a:spcBef>
              <a:buClr>
                <a:schemeClr val="lt1"/>
              </a:buClr>
              <a:buSzPts val="2600"/>
              <a:buFont typeface="Calibri"/>
              <a:buNone/>
              <a:defRPr sz="26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30" name="Shape 230"/>
          <p:cNvSpPr/>
          <p:nvPr/>
        </p:nvSpPr>
        <p:spPr>
          <a:xfrm>
            <a:off x="825500" y="6387327"/>
            <a:ext cx="2090316" cy="153888"/>
          </a:xfrm>
          <a:prstGeom prst="rect">
            <a:avLst/>
          </a:prstGeom>
          <a:noFill/>
          <a:ln>
            <a:noFill/>
          </a:ln>
        </p:spPr>
        <p:txBody>
          <a:bodyPr wrap="square" lIns="0" tIns="0" rIns="0" bIns="0" anchor="t" anchorCtr="0">
            <a:noAutofit/>
          </a:bodyPr>
          <a:lstStyle/>
          <a:p>
            <a:pPr marL="0" marR="0" lvl="0" indent="0" algn="l" rtl="0">
              <a:spcBef>
                <a:spcPts val="0"/>
              </a:spcBef>
              <a:buNone/>
            </a:pPr>
            <a:r>
              <a:rPr lang="en-GB" sz="1000" b="0" i="0" u="none" strike="noStrike" cap="none">
                <a:solidFill>
                  <a:srgbClr val="58595B"/>
                </a:solidFill>
                <a:latin typeface="Calibri"/>
                <a:ea typeface="Calibri"/>
                <a:cs typeface="Calibri"/>
                <a:sym typeface="Calibri"/>
              </a:rPr>
              <a:t>[Title for presentation / Date to go here]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27D89A-87D8-484F-87B4-92D9DC1D12CC}" type="datetimeFigureOut">
              <a:rPr lang="en-US" smtClean="0"/>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6056D-F558-4CB1-BA19-049D5EEDC51E}" type="slidenum">
              <a:rPr lang="en-US" smtClean="0"/>
              <a:t>‹#›</a:t>
            </a:fld>
            <a:endParaRPr lang="en-US"/>
          </a:p>
        </p:txBody>
      </p:sp>
    </p:spTree>
    <p:extLst>
      <p:ext uri="{BB962C8B-B14F-4D97-AF65-F5344CB8AC3E}">
        <p14:creationId xmlns:p14="http://schemas.microsoft.com/office/powerpoint/2010/main" val="3862862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7D89A-87D8-484F-87B4-92D9DC1D12CC}" type="datetimeFigureOut">
              <a:rPr lang="en-US" smtClean="0"/>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6056D-F558-4CB1-BA19-049D5EEDC51E}" type="slidenum">
              <a:rPr lang="en-US" smtClean="0"/>
              <a:t>‹#›</a:t>
            </a:fld>
            <a:endParaRPr lang="en-US"/>
          </a:p>
        </p:txBody>
      </p:sp>
    </p:spTree>
    <p:extLst>
      <p:ext uri="{BB962C8B-B14F-4D97-AF65-F5344CB8AC3E}">
        <p14:creationId xmlns:p14="http://schemas.microsoft.com/office/powerpoint/2010/main" val="2908460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27D89A-87D8-484F-87B4-92D9DC1D12CC}"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6056D-F558-4CB1-BA19-049D5EEDC51E}" type="slidenum">
              <a:rPr lang="en-US" smtClean="0"/>
              <a:t>‹#›</a:t>
            </a:fld>
            <a:endParaRPr lang="en-US"/>
          </a:p>
        </p:txBody>
      </p:sp>
    </p:spTree>
    <p:extLst>
      <p:ext uri="{BB962C8B-B14F-4D97-AF65-F5344CB8AC3E}">
        <p14:creationId xmlns:p14="http://schemas.microsoft.com/office/powerpoint/2010/main" val="3111863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27D89A-87D8-484F-87B4-92D9DC1D12CC}"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6056D-F558-4CB1-BA19-049D5EEDC51E}" type="slidenum">
              <a:rPr lang="en-US" smtClean="0"/>
              <a:t>‹#›</a:t>
            </a:fld>
            <a:endParaRPr lang="en-US"/>
          </a:p>
        </p:txBody>
      </p:sp>
    </p:spTree>
    <p:extLst>
      <p:ext uri="{BB962C8B-B14F-4D97-AF65-F5344CB8AC3E}">
        <p14:creationId xmlns:p14="http://schemas.microsoft.com/office/powerpoint/2010/main" val="4214280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D89A-87D8-484F-87B4-92D9DC1D12CC}"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6056D-F558-4CB1-BA19-049D5EEDC51E}" type="slidenum">
              <a:rPr lang="en-US" smtClean="0"/>
              <a:t>‹#›</a:t>
            </a:fld>
            <a:endParaRPr lang="en-US"/>
          </a:p>
        </p:txBody>
      </p:sp>
    </p:spTree>
    <p:extLst>
      <p:ext uri="{BB962C8B-B14F-4D97-AF65-F5344CB8AC3E}">
        <p14:creationId xmlns:p14="http://schemas.microsoft.com/office/powerpoint/2010/main" val="631157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D89A-87D8-484F-87B4-92D9DC1D12CC}"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6056D-F558-4CB1-BA19-049D5EEDC51E}" type="slidenum">
              <a:rPr lang="en-US" smtClean="0"/>
              <a:t>‹#›</a:t>
            </a:fld>
            <a:endParaRPr lang="en-US"/>
          </a:p>
        </p:txBody>
      </p:sp>
    </p:spTree>
    <p:extLst>
      <p:ext uri="{BB962C8B-B14F-4D97-AF65-F5344CB8AC3E}">
        <p14:creationId xmlns:p14="http://schemas.microsoft.com/office/powerpoint/2010/main" val="335265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2_Section divider 2">
    <p:bg>
      <p:bgPr>
        <a:solidFill>
          <a:schemeClr val="lt1"/>
        </a:solidFill>
        <a:effectLst/>
      </p:bgPr>
    </p:bg>
    <p:spTree>
      <p:nvGrpSpPr>
        <p:cNvPr id="1" name="Shape 231"/>
        <p:cNvGrpSpPr/>
        <p:nvPr/>
      </p:nvGrpSpPr>
      <p:grpSpPr>
        <a:xfrm>
          <a:off x="0" y="0"/>
          <a:ext cx="0" cy="0"/>
          <a:chOff x="0" y="0"/>
          <a:chExt cx="0" cy="0"/>
        </a:xfrm>
      </p:grpSpPr>
      <p:sp>
        <p:nvSpPr>
          <p:cNvPr id="232" name="Shape 232"/>
          <p:cNvSpPr/>
          <p:nvPr/>
        </p:nvSpPr>
        <p:spPr>
          <a:xfrm>
            <a:off x="26202" y="41"/>
            <a:ext cx="9879806" cy="6206067"/>
          </a:xfrm>
          <a:prstGeom prst="rect">
            <a:avLst/>
          </a:prstGeom>
          <a:solidFill>
            <a:srgbClr val="DA1B2C"/>
          </a:solid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solidFill>
                <a:srgbClr val="58595B"/>
              </a:solidFill>
              <a:latin typeface="Calibri"/>
              <a:ea typeface="Calibri"/>
              <a:cs typeface="Calibri"/>
              <a:sym typeface="Calibri"/>
            </a:endParaRPr>
          </a:p>
        </p:txBody>
      </p:sp>
      <p:sp>
        <p:nvSpPr>
          <p:cNvPr id="233" name="Shape 233"/>
          <p:cNvSpPr/>
          <p:nvPr/>
        </p:nvSpPr>
        <p:spPr>
          <a:xfrm>
            <a:off x="1200" y="-393729"/>
            <a:ext cx="9903602" cy="6858000"/>
          </a:xfrm>
          <a:custGeom>
            <a:avLst/>
            <a:gdLst/>
            <a:ahLst/>
            <a:cxnLst/>
            <a:rect l="0" t="0" r="0" b="0"/>
            <a:pathLst>
              <a:path w="120000" h="120000" extrusionOk="0">
                <a:moveTo>
                  <a:pt x="14081" y="111222"/>
                </a:moveTo>
                <a:cubicBezTo>
                  <a:pt x="10118" y="111222"/>
                  <a:pt x="6886" y="106888"/>
                  <a:pt x="6540" y="101333"/>
                </a:cubicBezTo>
                <a:cubicBezTo>
                  <a:pt x="6502" y="101111"/>
                  <a:pt x="6502" y="100777"/>
                  <a:pt x="6502" y="100444"/>
                </a:cubicBezTo>
                <a:cubicBezTo>
                  <a:pt x="6502" y="0"/>
                  <a:pt x="6502" y="0"/>
                  <a:pt x="6502" y="0"/>
                </a:cubicBezTo>
                <a:cubicBezTo>
                  <a:pt x="0" y="0"/>
                  <a:pt x="0" y="0"/>
                  <a:pt x="0" y="0"/>
                </a:cubicBezTo>
                <a:cubicBezTo>
                  <a:pt x="0" y="120000"/>
                  <a:pt x="0" y="120000"/>
                  <a:pt x="0" y="120000"/>
                </a:cubicBezTo>
                <a:cubicBezTo>
                  <a:pt x="119999" y="120000"/>
                  <a:pt x="119999" y="120000"/>
                  <a:pt x="119999" y="120000"/>
                </a:cubicBezTo>
                <a:cubicBezTo>
                  <a:pt x="119999" y="68055"/>
                  <a:pt x="119999" y="68055"/>
                  <a:pt x="119999" y="68055"/>
                </a:cubicBezTo>
                <a:cubicBezTo>
                  <a:pt x="119999" y="68055"/>
                  <a:pt x="16005" y="110833"/>
                  <a:pt x="15966" y="110833"/>
                </a:cubicBezTo>
                <a:cubicBezTo>
                  <a:pt x="15351" y="111055"/>
                  <a:pt x="14735" y="111222"/>
                  <a:pt x="14081" y="111222"/>
                </a:cubicBezTo>
                <a:close/>
              </a:path>
            </a:pathLst>
          </a:custGeom>
          <a:solidFill>
            <a:schemeClr val="lt1"/>
          </a:solid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solidFill>
                <a:srgbClr val="58595B"/>
              </a:solidFill>
              <a:latin typeface="Calibri"/>
              <a:ea typeface="Calibri"/>
              <a:cs typeface="Calibri"/>
              <a:sym typeface="Calibri"/>
            </a:endParaRPr>
          </a:p>
        </p:txBody>
      </p:sp>
      <p:sp>
        <p:nvSpPr>
          <p:cNvPr id="234" name="Shape 234"/>
          <p:cNvSpPr txBox="1">
            <a:spLocks noGrp="1"/>
          </p:cNvSpPr>
          <p:nvPr>
            <p:ph type="body" idx="1"/>
          </p:nvPr>
        </p:nvSpPr>
        <p:spPr>
          <a:xfrm>
            <a:off x="825500" y="4570413"/>
            <a:ext cx="2260600" cy="8191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10800"/>
              <a:buFont typeface="Arial"/>
              <a:buNone/>
              <a:defRPr sz="10800" b="1" i="0" u="none" strike="noStrike" cap="none">
                <a:solidFill>
                  <a:schemeClr val="lt1"/>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222250" marR="0" lvl="2" indent="-107950" algn="l" rtl="0">
              <a:spcBef>
                <a:spcPts val="0"/>
              </a:spcBef>
              <a:spcAft>
                <a:spcPts val="60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457200" marR="0" lvl="3" indent="-11430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714375" marR="0" lvl="4" indent="-12065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235" name="Shape 235"/>
          <p:cNvSpPr/>
          <p:nvPr/>
        </p:nvSpPr>
        <p:spPr>
          <a:xfrm>
            <a:off x="9064625" y="-1"/>
            <a:ext cx="347663" cy="482041"/>
          </a:xfrm>
          <a:custGeom>
            <a:avLst/>
            <a:gdLst/>
            <a:ahLst/>
            <a:cxnLst/>
            <a:rect l="0" t="0" r="0" b="0"/>
            <a:pathLst>
              <a:path w="120000" h="120000" extrusionOk="0">
                <a:moveTo>
                  <a:pt x="0" y="0"/>
                </a:moveTo>
                <a:cubicBezTo>
                  <a:pt x="120000" y="0"/>
                  <a:pt x="120000" y="0"/>
                  <a:pt x="120000" y="0"/>
                </a:cubicBezTo>
                <a:cubicBezTo>
                  <a:pt x="120000" y="100975"/>
                  <a:pt x="120000" y="100975"/>
                  <a:pt x="120000" y="100975"/>
                </a:cubicBezTo>
                <a:cubicBezTo>
                  <a:pt x="13000" y="120000"/>
                  <a:pt x="13000" y="120000"/>
                  <a:pt x="13000" y="120000"/>
                </a:cubicBezTo>
                <a:cubicBezTo>
                  <a:pt x="12000" y="120000"/>
                  <a:pt x="11000" y="120000"/>
                  <a:pt x="10000" y="120000"/>
                </a:cubicBezTo>
                <a:cubicBezTo>
                  <a:pt x="4000" y="120000"/>
                  <a:pt x="0" y="117073"/>
                  <a:pt x="0" y="114146"/>
                </a:cubicBezTo>
                <a:lnTo>
                  <a:pt x="0" y="0"/>
                </a:lnTo>
                <a:close/>
              </a:path>
            </a:pathLst>
          </a:custGeom>
          <a:solidFill>
            <a:schemeClr val="lt1"/>
          </a:solidFill>
          <a:ln>
            <a:noFill/>
          </a:ln>
        </p:spPr>
        <p:txBody>
          <a:bodyPr wrap="square" lIns="0" tIns="0" rIns="0" bIns="36000" anchor="ctr" anchorCtr="1">
            <a:noAutofit/>
          </a:bodyPr>
          <a:lstStyle/>
          <a:p>
            <a:pPr marL="0" marR="0" lvl="0" indent="0" algn="ctr" rtl="0">
              <a:spcBef>
                <a:spcPts val="0"/>
              </a:spcBef>
              <a:buNone/>
            </a:pPr>
            <a:fld id="{00000000-1234-1234-1234-123412341234}" type="slidenum">
              <a:rPr lang="en-GB" sz="1200" b="0" i="0" u="none" strike="noStrike" cap="none">
                <a:solidFill>
                  <a:srgbClr val="7F7F7F"/>
                </a:solidFill>
                <a:latin typeface="Calibri"/>
                <a:ea typeface="Calibri"/>
                <a:cs typeface="Calibri"/>
                <a:sym typeface="Calibri"/>
              </a:rPr>
              <a:t>‹#›</a:t>
            </a:fld>
            <a:endParaRPr lang="en-GB" sz="1200" b="0" i="0" u="none" strike="noStrike" cap="none">
              <a:solidFill>
                <a:srgbClr val="7F7F7F"/>
              </a:solidFill>
              <a:latin typeface="Calibri"/>
              <a:ea typeface="Calibri"/>
              <a:cs typeface="Calibri"/>
              <a:sym typeface="Calibri"/>
            </a:endParaRPr>
          </a:p>
        </p:txBody>
      </p:sp>
      <p:sp>
        <p:nvSpPr>
          <p:cNvPr id="236" name="Shape 236"/>
          <p:cNvSpPr txBox="1">
            <a:spLocks noGrp="1"/>
          </p:cNvSpPr>
          <p:nvPr>
            <p:ph type="title"/>
          </p:nvPr>
        </p:nvSpPr>
        <p:spPr>
          <a:xfrm>
            <a:off x="825508" y="538163"/>
            <a:ext cx="8239126" cy="370558"/>
          </a:xfrm>
          <a:prstGeom prst="rect">
            <a:avLst/>
          </a:prstGeom>
          <a:noFill/>
          <a:ln>
            <a:noFill/>
          </a:ln>
        </p:spPr>
        <p:txBody>
          <a:bodyPr wrap="square" lIns="91425" tIns="91425" rIns="91425" bIns="91425" anchor="t" anchorCtr="0"/>
          <a:lstStyle>
            <a:lvl1pPr marL="0" marR="0" lvl="0" indent="0" algn="l" rtl="0">
              <a:spcBef>
                <a:spcPts val="0"/>
              </a:spcBef>
              <a:buClr>
                <a:schemeClr val="lt1"/>
              </a:buClr>
              <a:buSzPts val="2600"/>
              <a:buFont typeface="Calibri"/>
              <a:buNone/>
              <a:defRPr sz="26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37" name="Shape 237"/>
          <p:cNvSpPr/>
          <p:nvPr/>
        </p:nvSpPr>
        <p:spPr>
          <a:xfrm>
            <a:off x="825500" y="6387327"/>
            <a:ext cx="2090316" cy="153888"/>
          </a:xfrm>
          <a:prstGeom prst="rect">
            <a:avLst/>
          </a:prstGeom>
          <a:noFill/>
          <a:ln>
            <a:noFill/>
          </a:ln>
        </p:spPr>
        <p:txBody>
          <a:bodyPr wrap="square" lIns="0" tIns="0" rIns="0" bIns="0" anchor="t" anchorCtr="0">
            <a:noAutofit/>
          </a:bodyPr>
          <a:lstStyle/>
          <a:p>
            <a:pPr marL="0" marR="0" lvl="0" indent="0" algn="l" rtl="0">
              <a:spcBef>
                <a:spcPts val="0"/>
              </a:spcBef>
              <a:buNone/>
            </a:pPr>
            <a:r>
              <a:rPr lang="en-GB" sz="1000" b="0" i="0" u="none" strike="noStrike" cap="none">
                <a:solidFill>
                  <a:srgbClr val="58595B"/>
                </a:solidFill>
                <a:latin typeface="Calibri"/>
                <a:ea typeface="Calibri"/>
                <a:cs typeface="Calibri"/>
                <a:sym typeface="Calibri"/>
              </a:rPr>
              <a:t>[Title for presentation / Date to go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3_Section divider 3">
    <p:bg>
      <p:bgPr>
        <a:solidFill>
          <a:schemeClr val="lt1"/>
        </a:solidFill>
        <a:effectLst/>
      </p:bgPr>
    </p:bg>
    <p:spTree>
      <p:nvGrpSpPr>
        <p:cNvPr id="1" name="Shape 238"/>
        <p:cNvGrpSpPr/>
        <p:nvPr/>
      </p:nvGrpSpPr>
      <p:grpSpPr>
        <a:xfrm>
          <a:off x="0" y="0"/>
          <a:ext cx="0" cy="0"/>
          <a:chOff x="0" y="0"/>
          <a:chExt cx="0" cy="0"/>
        </a:xfrm>
      </p:grpSpPr>
      <p:sp>
        <p:nvSpPr>
          <p:cNvPr id="239" name="Shape 239"/>
          <p:cNvSpPr/>
          <p:nvPr/>
        </p:nvSpPr>
        <p:spPr>
          <a:xfrm>
            <a:off x="26202" y="41"/>
            <a:ext cx="9879806" cy="6206067"/>
          </a:xfrm>
          <a:prstGeom prst="rect">
            <a:avLst/>
          </a:prstGeom>
          <a:solidFill>
            <a:srgbClr val="BCBCBE"/>
          </a:solid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solidFill>
                <a:srgbClr val="58595B"/>
              </a:solidFill>
              <a:latin typeface="Calibri"/>
              <a:ea typeface="Calibri"/>
              <a:cs typeface="Calibri"/>
              <a:sym typeface="Calibri"/>
            </a:endParaRPr>
          </a:p>
        </p:txBody>
      </p:sp>
      <p:sp>
        <p:nvSpPr>
          <p:cNvPr id="240" name="Shape 240"/>
          <p:cNvSpPr/>
          <p:nvPr/>
        </p:nvSpPr>
        <p:spPr>
          <a:xfrm>
            <a:off x="1200" y="-393729"/>
            <a:ext cx="9903602" cy="6686374"/>
          </a:xfrm>
          <a:custGeom>
            <a:avLst/>
            <a:gdLst/>
            <a:ahLst/>
            <a:cxnLst/>
            <a:rect l="0" t="0" r="0" b="0"/>
            <a:pathLst>
              <a:path w="120000" h="120000" extrusionOk="0">
                <a:moveTo>
                  <a:pt x="14081" y="111222"/>
                </a:moveTo>
                <a:cubicBezTo>
                  <a:pt x="10118" y="111222"/>
                  <a:pt x="6886" y="106888"/>
                  <a:pt x="6540" y="101333"/>
                </a:cubicBezTo>
                <a:cubicBezTo>
                  <a:pt x="6502" y="101111"/>
                  <a:pt x="6502" y="100777"/>
                  <a:pt x="6502" y="100444"/>
                </a:cubicBezTo>
                <a:cubicBezTo>
                  <a:pt x="6502" y="0"/>
                  <a:pt x="6502" y="0"/>
                  <a:pt x="6502" y="0"/>
                </a:cubicBezTo>
                <a:cubicBezTo>
                  <a:pt x="0" y="0"/>
                  <a:pt x="0" y="0"/>
                  <a:pt x="0" y="0"/>
                </a:cubicBezTo>
                <a:cubicBezTo>
                  <a:pt x="0" y="120000"/>
                  <a:pt x="0" y="120000"/>
                  <a:pt x="0" y="120000"/>
                </a:cubicBezTo>
                <a:cubicBezTo>
                  <a:pt x="119999" y="120000"/>
                  <a:pt x="119999" y="120000"/>
                  <a:pt x="119999" y="120000"/>
                </a:cubicBezTo>
                <a:cubicBezTo>
                  <a:pt x="119999" y="68055"/>
                  <a:pt x="119999" y="68055"/>
                  <a:pt x="119999" y="68055"/>
                </a:cubicBezTo>
                <a:cubicBezTo>
                  <a:pt x="119999" y="68055"/>
                  <a:pt x="16005" y="110833"/>
                  <a:pt x="15966" y="110833"/>
                </a:cubicBezTo>
                <a:cubicBezTo>
                  <a:pt x="15351" y="111055"/>
                  <a:pt x="14735" y="111222"/>
                  <a:pt x="14081" y="111222"/>
                </a:cubicBezTo>
                <a:close/>
              </a:path>
            </a:pathLst>
          </a:custGeom>
          <a:solidFill>
            <a:schemeClr val="lt1"/>
          </a:solid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solidFill>
                <a:srgbClr val="58595B"/>
              </a:solidFill>
              <a:latin typeface="Calibri"/>
              <a:ea typeface="Calibri"/>
              <a:cs typeface="Calibri"/>
              <a:sym typeface="Calibri"/>
            </a:endParaRPr>
          </a:p>
        </p:txBody>
      </p:sp>
      <p:sp>
        <p:nvSpPr>
          <p:cNvPr id="241" name="Shape 241"/>
          <p:cNvSpPr txBox="1">
            <a:spLocks noGrp="1"/>
          </p:cNvSpPr>
          <p:nvPr>
            <p:ph type="body" idx="1"/>
          </p:nvPr>
        </p:nvSpPr>
        <p:spPr>
          <a:xfrm>
            <a:off x="825500" y="4570413"/>
            <a:ext cx="2260600" cy="8191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10800"/>
              <a:buFont typeface="Arial"/>
              <a:buNone/>
              <a:defRPr sz="10800" b="1" i="0" u="none" strike="noStrike" cap="none">
                <a:solidFill>
                  <a:schemeClr val="lt1"/>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222250" marR="0" lvl="2" indent="-107950" algn="l" rtl="0">
              <a:spcBef>
                <a:spcPts val="0"/>
              </a:spcBef>
              <a:spcAft>
                <a:spcPts val="60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457200" marR="0" lvl="3" indent="-11430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714375" marR="0" lvl="4" indent="-12065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242" name="Shape 242"/>
          <p:cNvSpPr/>
          <p:nvPr/>
        </p:nvSpPr>
        <p:spPr>
          <a:xfrm>
            <a:off x="9064625" y="-1"/>
            <a:ext cx="347663" cy="482041"/>
          </a:xfrm>
          <a:custGeom>
            <a:avLst/>
            <a:gdLst/>
            <a:ahLst/>
            <a:cxnLst/>
            <a:rect l="0" t="0" r="0" b="0"/>
            <a:pathLst>
              <a:path w="120000" h="120000" extrusionOk="0">
                <a:moveTo>
                  <a:pt x="0" y="0"/>
                </a:moveTo>
                <a:cubicBezTo>
                  <a:pt x="120000" y="0"/>
                  <a:pt x="120000" y="0"/>
                  <a:pt x="120000" y="0"/>
                </a:cubicBezTo>
                <a:cubicBezTo>
                  <a:pt x="120000" y="100975"/>
                  <a:pt x="120000" y="100975"/>
                  <a:pt x="120000" y="100975"/>
                </a:cubicBezTo>
                <a:cubicBezTo>
                  <a:pt x="13000" y="120000"/>
                  <a:pt x="13000" y="120000"/>
                  <a:pt x="13000" y="120000"/>
                </a:cubicBezTo>
                <a:cubicBezTo>
                  <a:pt x="12000" y="120000"/>
                  <a:pt x="11000" y="120000"/>
                  <a:pt x="10000" y="120000"/>
                </a:cubicBezTo>
                <a:cubicBezTo>
                  <a:pt x="4000" y="120000"/>
                  <a:pt x="0" y="117073"/>
                  <a:pt x="0" y="114146"/>
                </a:cubicBezTo>
                <a:lnTo>
                  <a:pt x="0" y="0"/>
                </a:lnTo>
                <a:close/>
              </a:path>
            </a:pathLst>
          </a:custGeom>
          <a:solidFill>
            <a:schemeClr val="lt1"/>
          </a:solidFill>
          <a:ln>
            <a:noFill/>
          </a:ln>
        </p:spPr>
        <p:txBody>
          <a:bodyPr wrap="square" lIns="0" tIns="0" rIns="0" bIns="36000" anchor="ctr" anchorCtr="1">
            <a:noAutofit/>
          </a:bodyPr>
          <a:lstStyle/>
          <a:p>
            <a:pPr marL="0" marR="0" lvl="0" indent="0" algn="ctr" rtl="0">
              <a:spcBef>
                <a:spcPts val="0"/>
              </a:spcBef>
              <a:buNone/>
            </a:pPr>
            <a:fld id="{00000000-1234-1234-1234-123412341234}" type="slidenum">
              <a:rPr lang="en-GB" sz="1200" b="0" i="0" u="none" strike="noStrike" cap="none">
                <a:solidFill>
                  <a:srgbClr val="7F7F7F"/>
                </a:solidFill>
                <a:latin typeface="Calibri"/>
                <a:ea typeface="Calibri"/>
                <a:cs typeface="Calibri"/>
                <a:sym typeface="Calibri"/>
              </a:rPr>
              <a:t>‹#›</a:t>
            </a:fld>
            <a:endParaRPr lang="en-GB" sz="1200" b="0" i="0" u="none" strike="noStrike" cap="none">
              <a:solidFill>
                <a:srgbClr val="7F7F7F"/>
              </a:solidFill>
              <a:latin typeface="Calibri"/>
              <a:ea typeface="Calibri"/>
              <a:cs typeface="Calibri"/>
              <a:sym typeface="Calibri"/>
            </a:endParaRPr>
          </a:p>
        </p:txBody>
      </p:sp>
      <p:sp>
        <p:nvSpPr>
          <p:cNvPr id="243" name="Shape 243"/>
          <p:cNvSpPr txBox="1">
            <a:spLocks noGrp="1"/>
          </p:cNvSpPr>
          <p:nvPr>
            <p:ph type="title"/>
          </p:nvPr>
        </p:nvSpPr>
        <p:spPr>
          <a:xfrm>
            <a:off x="825508" y="538163"/>
            <a:ext cx="8239126" cy="370558"/>
          </a:xfrm>
          <a:prstGeom prst="rect">
            <a:avLst/>
          </a:prstGeom>
          <a:noFill/>
          <a:ln>
            <a:noFill/>
          </a:ln>
        </p:spPr>
        <p:txBody>
          <a:bodyPr wrap="square" lIns="91425" tIns="91425" rIns="91425" bIns="91425" anchor="t" anchorCtr="0"/>
          <a:lstStyle>
            <a:lvl1pPr marL="0" marR="0" lvl="0" indent="0" algn="l" rtl="0">
              <a:spcBef>
                <a:spcPts val="0"/>
              </a:spcBef>
              <a:buClr>
                <a:schemeClr val="lt1"/>
              </a:buClr>
              <a:buSzPts val="2600"/>
              <a:buFont typeface="Calibri"/>
              <a:buNone/>
              <a:defRPr sz="26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44" name="Shape 244"/>
          <p:cNvSpPr/>
          <p:nvPr/>
        </p:nvSpPr>
        <p:spPr>
          <a:xfrm>
            <a:off x="825500" y="6387327"/>
            <a:ext cx="2090316" cy="153888"/>
          </a:xfrm>
          <a:prstGeom prst="rect">
            <a:avLst/>
          </a:prstGeom>
          <a:noFill/>
          <a:ln>
            <a:noFill/>
          </a:ln>
        </p:spPr>
        <p:txBody>
          <a:bodyPr wrap="square" lIns="0" tIns="0" rIns="0" bIns="0" anchor="t" anchorCtr="0">
            <a:noAutofit/>
          </a:bodyPr>
          <a:lstStyle/>
          <a:p>
            <a:pPr marL="0" marR="0" lvl="0" indent="0" algn="l" rtl="0">
              <a:spcBef>
                <a:spcPts val="0"/>
              </a:spcBef>
              <a:buNone/>
            </a:pPr>
            <a:r>
              <a:rPr lang="en-GB" sz="1000" b="0" i="0" u="none" strike="noStrike" cap="none">
                <a:solidFill>
                  <a:srgbClr val="58595B"/>
                </a:solidFill>
                <a:latin typeface="Calibri"/>
                <a:ea typeface="Calibri"/>
                <a:cs typeface="Calibri"/>
                <a:sym typeface="Calibri"/>
              </a:rPr>
              <a:t>[Title for presentation / Date to go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Section divider 2">
    <p:bg>
      <p:bgPr>
        <a:solidFill>
          <a:schemeClr val="lt1"/>
        </a:solidFill>
        <a:effectLst/>
      </p:bgPr>
    </p:bg>
    <p:spTree>
      <p:nvGrpSpPr>
        <p:cNvPr id="1" name="Shape 245"/>
        <p:cNvGrpSpPr/>
        <p:nvPr/>
      </p:nvGrpSpPr>
      <p:grpSpPr>
        <a:xfrm>
          <a:off x="0" y="0"/>
          <a:ext cx="0" cy="0"/>
          <a:chOff x="0" y="0"/>
          <a:chExt cx="0" cy="0"/>
        </a:xfrm>
      </p:grpSpPr>
      <p:sp>
        <p:nvSpPr>
          <p:cNvPr id="246" name="Shape 246"/>
          <p:cNvSpPr/>
          <p:nvPr/>
        </p:nvSpPr>
        <p:spPr>
          <a:xfrm>
            <a:off x="546100" y="-1"/>
            <a:ext cx="9359900" cy="5969046"/>
          </a:xfrm>
          <a:custGeom>
            <a:avLst/>
            <a:gdLst/>
            <a:ahLst/>
            <a:cxnLst/>
            <a:rect l="0" t="0" r="0" b="0"/>
            <a:pathLst>
              <a:path w="120000" h="120000" extrusionOk="0">
                <a:moveTo>
                  <a:pt x="0" y="0"/>
                </a:moveTo>
                <a:cubicBezTo>
                  <a:pt x="0" y="106978"/>
                  <a:pt x="0" y="106978"/>
                  <a:pt x="0" y="106978"/>
                </a:cubicBezTo>
                <a:cubicBezTo>
                  <a:pt x="40" y="109276"/>
                  <a:pt x="772" y="113936"/>
                  <a:pt x="2560" y="116425"/>
                </a:cubicBezTo>
                <a:cubicBezTo>
                  <a:pt x="4308" y="118914"/>
                  <a:pt x="5691" y="119425"/>
                  <a:pt x="6869" y="119680"/>
                </a:cubicBezTo>
                <a:cubicBezTo>
                  <a:pt x="8008" y="120000"/>
                  <a:pt x="9349" y="119425"/>
                  <a:pt x="9918" y="119361"/>
                </a:cubicBezTo>
                <a:cubicBezTo>
                  <a:pt x="120000" y="70404"/>
                  <a:pt x="120000" y="70404"/>
                  <a:pt x="120000" y="70404"/>
                </a:cubicBezTo>
              </a:path>
            </a:pathLst>
          </a:custGeom>
          <a:noFill/>
          <a:ln w="19050" cap="flat" cmpd="sng">
            <a:solidFill>
              <a:srgbClr val="A5A5A5"/>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b="0" i="0" u="none" strike="noStrike" cap="none">
              <a:solidFill>
                <a:srgbClr val="58595B"/>
              </a:solidFill>
              <a:latin typeface="Calibri"/>
              <a:ea typeface="Calibri"/>
              <a:cs typeface="Calibri"/>
              <a:sym typeface="Calibri"/>
            </a:endParaRPr>
          </a:p>
        </p:txBody>
      </p:sp>
      <p:sp>
        <p:nvSpPr>
          <p:cNvPr id="247" name="Shape 247"/>
          <p:cNvSpPr txBox="1">
            <a:spLocks noGrp="1"/>
          </p:cNvSpPr>
          <p:nvPr>
            <p:ph type="body" idx="1"/>
          </p:nvPr>
        </p:nvSpPr>
        <p:spPr>
          <a:xfrm>
            <a:off x="825500" y="4570413"/>
            <a:ext cx="2260600" cy="8191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10800"/>
              <a:buFont typeface="Arial"/>
              <a:buNone/>
              <a:defRPr sz="10800" b="1" i="0" u="none" strike="noStrike" cap="none">
                <a:solidFill>
                  <a:srgbClr val="BFBFBF"/>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222250" marR="0" lvl="2" indent="-107950" algn="l" rtl="0">
              <a:spcBef>
                <a:spcPts val="0"/>
              </a:spcBef>
              <a:spcAft>
                <a:spcPts val="60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457200" marR="0" lvl="3" indent="-11430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714375" marR="0" lvl="4" indent="-12065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248" name="Shape 248"/>
          <p:cNvSpPr txBox="1">
            <a:spLocks noGrp="1"/>
          </p:cNvSpPr>
          <p:nvPr>
            <p:ph type="title"/>
          </p:nvPr>
        </p:nvSpPr>
        <p:spPr>
          <a:xfrm>
            <a:off x="825508" y="538163"/>
            <a:ext cx="8239126" cy="370558"/>
          </a:xfrm>
          <a:prstGeom prst="rect">
            <a:avLst/>
          </a:prstGeom>
          <a:noFill/>
          <a:ln>
            <a:noFill/>
          </a:ln>
        </p:spPr>
        <p:txBody>
          <a:bodyPr wrap="square" lIns="91425" tIns="91425" rIns="91425" bIns="91425" anchor="t" anchorCtr="0"/>
          <a:lstStyle>
            <a:lvl1pPr marL="0" marR="0" lvl="0" indent="0" algn="l" rtl="0">
              <a:spcBef>
                <a:spcPts val="0"/>
              </a:spcBef>
              <a:buClr>
                <a:srgbClr val="DA1B2C"/>
              </a:buClr>
              <a:buSzPts val="2600"/>
              <a:buFont typeface="Calibri"/>
              <a:buNone/>
              <a:defRPr sz="2600" b="1" i="0" u="none" strike="noStrike" cap="none">
                <a:solidFill>
                  <a:srgbClr val="DA1B2C"/>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49" name="Shape 249"/>
          <p:cNvSpPr/>
          <p:nvPr/>
        </p:nvSpPr>
        <p:spPr>
          <a:xfrm>
            <a:off x="825500" y="6387327"/>
            <a:ext cx="2090316" cy="153888"/>
          </a:xfrm>
          <a:prstGeom prst="rect">
            <a:avLst/>
          </a:prstGeom>
          <a:noFill/>
          <a:ln>
            <a:noFill/>
          </a:ln>
        </p:spPr>
        <p:txBody>
          <a:bodyPr wrap="square" lIns="0" tIns="0" rIns="0" bIns="0" anchor="t" anchorCtr="0">
            <a:noAutofit/>
          </a:bodyPr>
          <a:lstStyle/>
          <a:p>
            <a:pPr marL="0" marR="0" lvl="0" indent="0" algn="l" rtl="0">
              <a:spcBef>
                <a:spcPts val="0"/>
              </a:spcBef>
              <a:buNone/>
            </a:pPr>
            <a:r>
              <a:rPr lang="en-GB" sz="1000" b="0" i="0" u="none" strike="noStrike" cap="none">
                <a:solidFill>
                  <a:srgbClr val="58595B"/>
                </a:solidFill>
                <a:latin typeface="Calibri"/>
                <a:ea typeface="Calibri"/>
                <a:cs typeface="Calibri"/>
                <a:sym typeface="Calibri"/>
              </a:rPr>
              <a:t>[Title for presentation / Date to go here]</a:t>
            </a:r>
          </a:p>
        </p:txBody>
      </p:sp>
      <p:sp>
        <p:nvSpPr>
          <p:cNvPr id="250" name="Shape 250"/>
          <p:cNvSpPr/>
          <p:nvPr/>
        </p:nvSpPr>
        <p:spPr>
          <a:xfrm>
            <a:off x="9064625" y="-1"/>
            <a:ext cx="347663" cy="482041"/>
          </a:xfrm>
          <a:custGeom>
            <a:avLst/>
            <a:gdLst/>
            <a:ahLst/>
            <a:cxnLst/>
            <a:rect l="0" t="0" r="0" b="0"/>
            <a:pathLst>
              <a:path w="120000" h="120000" extrusionOk="0">
                <a:moveTo>
                  <a:pt x="0" y="0"/>
                </a:moveTo>
                <a:cubicBezTo>
                  <a:pt x="120000" y="0"/>
                  <a:pt x="120000" y="0"/>
                  <a:pt x="120000" y="0"/>
                </a:cubicBezTo>
                <a:cubicBezTo>
                  <a:pt x="120000" y="100975"/>
                  <a:pt x="120000" y="100975"/>
                  <a:pt x="120000" y="100975"/>
                </a:cubicBezTo>
                <a:cubicBezTo>
                  <a:pt x="13000" y="120000"/>
                  <a:pt x="13000" y="120000"/>
                  <a:pt x="13000" y="120000"/>
                </a:cubicBezTo>
                <a:cubicBezTo>
                  <a:pt x="12000" y="120000"/>
                  <a:pt x="11000" y="120000"/>
                  <a:pt x="10000" y="120000"/>
                </a:cubicBezTo>
                <a:cubicBezTo>
                  <a:pt x="4000" y="120000"/>
                  <a:pt x="0" y="117073"/>
                  <a:pt x="0" y="114146"/>
                </a:cubicBezTo>
                <a:lnTo>
                  <a:pt x="0" y="0"/>
                </a:lnTo>
                <a:close/>
              </a:path>
            </a:pathLst>
          </a:custGeom>
          <a:solidFill>
            <a:srgbClr val="D8D8D8"/>
          </a:solidFill>
          <a:ln>
            <a:noFill/>
          </a:ln>
        </p:spPr>
        <p:txBody>
          <a:bodyPr wrap="square" lIns="0" tIns="0" rIns="0" bIns="36000" anchor="ctr" anchorCtr="1">
            <a:noAutofit/>
          </a:bodyPr>
          <a:lstStyle/>
          <a:p>
            <a:pPr marL="0" marR="0" lvl="0" indent="0" algn="ctr" rtl="0">
              <a:spcBef>
                <a:spcPts val="0"/>
              </a:spcBef>
              <a:buNone/>
            </a:pPr>
            <a:fld id="{00000000-1234-1234-1234-123412341234}" type="slidenum">
              <a:rPr lang="en-GB" sz="1200" b="0" i="0" u="none" strike="noStrike" cap="none">
                <a:solidFill>
                  <a:srgbClr val="7F7F7F"/>
                </a:solidFill>
                <a:latin typeface="Calibri"/>
                <a:ea typeface="Calibri"/>
                <a:cs typeface="Calibri"/>
                <a:sym typeface="Calibri"/>
              </a:rPr>
              <a:t>‹#›</a:t>
            </a:fld>
            <a:endParaRPr lang="en-GB" sz="12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column">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825508" y="1436729"/>
            <a:ext cx="8239126" cy="1692771"/>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222250" marR="0" lvl="2" indent="-107950" algn="l" rtl="0">
              <a:spcBef>
                <a:spcPts val="0"/>
              </a:spcBef>
              <a:spcAft>
                <a:spcPts val="600"/>
              </a:spcAft>
              <a:buClr>
                <a:srgbClr val="999B9C"/>
              </a:buClr>
              <a:buSzPts val="1800"/>
              <a:buFont typeface="Calibri"/>
              <a:buChar char="•"/>
              <a:defRPr sz="1800" b="0" i="0" u="none" strike="noStrike" cap="none">
                <a:solidFill>
                  <a:schemeClr val="dk1"/>
                </a:solidFill>
                <a:latin typeface="Calibri"/>
                <a:ea typeface="Calibri"/>
                <a:cs typeface="Calibri"/>
                <a:sym typeface="Calibri"/>
              </a:defRPr>
            </a:lvl3pPr>
            <a:lvl4pPr marL="457200" marR="0" lvl="3" indent="-114300" algn="l" rtl="0">
              <a:spcBef>
                <a:spcPts val="0"/>
              </a:spcBef>
              <a:spcAft>
                <a:spcPts val="600"/>
              </a:spcAft>
              <a:buClr>
                <a:srgbClr val="BBBBBD"/>
              </a:buClr>
              <a:buSzPts val="1800"/>
              <a:buFont typeface="Calibri"/>
              <a:buChar char="•"/>
              <a:defRPr sz="1800" b="0" i="0" u="none" strike="noStrike" cap="none">
                <a:solidFill>
                  <a:schemeClr val="dk1"/>
                </a:solidFill>
                <a:latin typeface="Calibri"/>
                <a:ea typeface="Calibri"/>
                <a:cs typeface="Calibri"/>
                <a:sym typeface="Calibri"/>
              </a:defRPr>
            </a:lvl4pPr>
            <a:lvl5pPr marL="714375" marR="0" lvl="4" indent="-12065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253" name="Shape 253"/>
          <p:cNvSpPr txBox="1">
            <a:spLocks noGrp="1"/>
          </p:cNvSpPr>
          <p:nvPr>
            <p:ph type="title"/>
          </p:nvPr>
        </p:nvSpPr>
        <p:spPr>
          <a:xfrm>
            <a:off x="825508" y="538163"/>
            <a:ext cx="8239126" cy="370558"/>
          </a:xfrm>
          <a:prstGeom prst="rect">
            <a:avLst/>
          </a:prstGeom>
          <a:noFill/>
          <a:ln>
            <a:noFill/>
          </a:ln>
        </p:spPr>
        <p:txBody>
          <a:bodyPr wrap="square" lIns="91425" tIns="91425" rIns="91425" bIns="91425" anchor="t" anchorCtr="0"/>
          <a:lstStyle>
            <a:lvl1pPr marL="0" marR="0" lvl="0" indent="0" algn="l" rtl="0">
              <a:spcBef>
                <a:spcPts val="0"/>
              </a:spcBef>
              <a:buClr>
                <a:srgbClr val="DA1B2C"/>
              </a:buClr>
              <a:buSzPts val="2600"/>
              <a:buFont typeface="Calibri"/>
              <a:buNone/>
              <a:defRPr sz="2600" b="1" i="0" u="none" strike="noStrike" cap="none">
                <a:solidFill>
                  <a:srgbClr val="DA1B2C"/>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ne column + image">
    <p:spTree>
      <p:nvGrpSpPr>
        <p:cNvPr id="1" name="Shape 256"/>
        <p:cNvGrpSpPr/>
        <p:nvPr/>
      </p:nvGrpSpPr>
      <p:grpSpPr>
        <a:xfrm>
          <a:off x="0" y="0"/>
          <a:ext cx="0" cy="0"/>
          <a:chOff x="0" y="0"/>
          <a:chExt cx="0" cy="0"/>
        </a:xfrm>
      </p:grpSpPr>
      <p:sp>
        <p:nvSpPr>
          <p:cNvPr id="257" name="Shape 257"/>
          <p:cNvSpPr>
            <a:spLocks noGrp="1"/>
          </p:cNvSpPr>
          <p:nvPr>
            <p:ph type="pic" idx="2"/>
          </p:nvPr>
        </p:nvSpPr>
        <p:spPr>
          <a:xfrm>
            <a:off x="5111856" y="1436688"/>
            <a:ext cx="3945600" cy="553998"/>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222250" marR="0" lvl="2" indent="-107950" algn="l" rtl="0">
              <a:spcBef>
                <a:spcPts val="0"/>
              </a:spcBef>
              <a:spcAft>
                <a:spcPts val="60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457200" marR="0" lvl="3" indent="-11430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714375" marR="0" lvl="4" indent="-12065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258" name="Shape 258"/>
          <p:cNvSpPr txBox="1">
            <a:spLocks noGrp="1"/>
          </p:cNvSpPr>
          <p:nvPr>
            <p:ph type="title"/>
          </p:nvPr>
        </p:nvSpPr>
        <p:spPr>
          <a:xfrm>
            <a:off x="825508" y="538163"/>
            <a:ext cx="8239126" cy="370558"/>
          </a:xfrm>
          <a:prstGeom prst="rect">
            <a:avLst/>
          </a:prstGeom>
          <a:noFill/>
          <a:ln>
            <a:noFill/>
          </a:ln>
        </p:spPr>
        <p:txBody>
          <a:bodyPr wrap="square" lIns="91425" tIns="91425" rIns="91425" bIns="91425" anchor="t" anchorCtr="0"/>
          <a:lstStyle>
            <a:lvl1pPr marL="0" marR="0" lvl="0" indent="0" algn="l" rtl="0">
              <a:spcBef>
                <a:spcPts val="0"/>
              </a:spcBef>
              <a:buClr>
                <a:srgbClr val="DA1B2C"/>
              </a:buClr>
              <a:buSzPts val="2600"/>
              <a:buFont typeface="Calibri"/>
              <a:buNone/>
              <a:defRPr sz="2600" b="1" i="0" u="none" strike="noStrike" cap="none">
                <a:solidFill>
                  <a:srgbClr val="DA1B2C"/>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59" name="Shape 259"/>
          <p:cNvSpPr txBox="1">
            <a:spLocks noGrp="1"/>
          </p:cNvSpPr>
          <p:nvPr>
            <p:ph type="body" idx="1"/>
          </p:nvPr>
        </p:nvSpPr>
        <p:spPr>
          <a:xfrm>
            <a:off x="825500" y="1436729"/>
            <a:ext cx="3945600" cy="1692771"/>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222250" marR="0" lvl="2" indent="-107950" algn="l" rtl="0">
              <a:spcBef>
                <a:spcPts val="0"/>
              </a:spcBef>
              <a:spcAft>
                <a:spcPts val="60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457200" marR="0" lvl="3" indent="-11430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714375" marR="0" lvl="4" indent="-12065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260" name="Shape 260"/>
          <p:cNvSpPr/>
          <p:nvPr/>
        </p:nvSpPr>
        <p:spPr>
          <a:xfrm>
            <a:off x="698090" y="6312310"/>
            <a:ext cx="2335712" cy="314632"/>
          </a:xfrm>
          <a:prstGeom prst="rect">
            <a:avLst/>
          </a:prstGeom>
          <a:solidFill>
            <a:schemeClr val="lt1"/>
          </a:solidFill>
          <a:ln>
            <a:noFill/>
          </a:ln>
        </p:spPr>
        <p:txBody>
          <a:bodyPr wrap="square" lIns="72000" tIns="72000" rIns="72000" bIns="72000" anchor="ctr" anchorCtr="1">
            <a:noAutofit/>
          </a:bodyPr>
          <a:lstStyle/>
          <a:p>
            <a:pPr marL="0" marR="0" lvl="0" indent="0" algn="ctr" rtl="0">
              <a:spcBef>
                <a:spcPts val="0"/>
              </a:spcBef>
              <a:buNone/>
            </a:pPr>
            <a:endParaRPr sz="1400" b="0" i="0" u="none" strike="noStrike" cap="none">
              <a:solidFill>
                <a:srgbClr val="FFFFFF"/>
              </a:solidFill>
              <a:latin typeface="Calibri"/>
              <a:ea typeface="Calibri"/>
              <a:cs typeface="Calibri"/>
              <a:sym typeface="Calibri"/>
            </a:endParaRPr>
          </a:p>
        </p:txBody>
      </p:sp>
      <p:sp>
        <p:nvSpPr>
          <p:cNvPr id="261" name="Shape 261"/>
          <p:cNvSpPr/>
          <p:nvPr/>
        </p:nvSpPr>
        <p:spPr>
          <a:xfrm>
            <a:off x="820789" y="6392682"/>
            <a:ext cx="2090316" cy="153888"/>
          </a:xfrm>
          <a:prstGeom prst="rect">
            <a:avLst/>
          </a:prstGeom>
          <a:noFill/>
          <a:ln>
            <a:noFill/>
          </a:ln>
        </p:spPr>
        <p:txBody>
          <a:bodyPr wrap="square" lIns="0" tIns="0" rIns="0" bIns="0" anchor="t" anchorCtr="0">
            <a:noAutofit/>
          </a:bodyPr>
          <a:lstStyle/>
          <a:p>
            <a:pPr marL="0" marR="0" lvl="0" indent="0" algn="l" rtl="0">
              <a:spcBef>
                <a:spcPts val="0"/>
              </a:spcBef>
              <a:buNone/>
            </a:pPr>
            <a:r>
              <a:rPr lang="en-GB" sz="1000" b="0" i="0" u="none" strike="noStrike" cap="none">
                <a:solidFill>
                  <a:srgbClr val="58595B"/>
                </a:solidFill>
                <a:latin typeface="Calibri"/>
                <a:ea typeface="Calibri"/>
                <a:cs typeface="Calibri"/>
                <a:sym typeface="Calibri"/>
              </a:rPr>
              <a:t>[Title for presentation / Date to go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wo column">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825253" y="1436729"/>
            <a:ext cx="3944548" cy="1692771"/>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222250" marR="0" lvl="2" indent="-107950" algn="l" rtl="0">
              <a:spcBef>
                <a:spcPts val="0"/>
              </a:spcBef>
              <a:spcAft>
                <a:spcPts val="60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457200" marR="0" lvl="3" indent="-11430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714375" marR="0" lvl="4" indent="-12065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264" name="Shape 264"/>
          <p:cNvSpPr txBox="1">
            <a:spLocks noGrp="1"/>
          </p:cNvSpPr>
          <p:nvPr>
            <p:ph type="body" idx="2"/>
          </p:nvPr>
        </p:nvSpPr>
        <p:spPr>
          <a:xfrm>
            <a:off x="5120084" y="1436729"/>
            <a:ext cx="3944548" cy="1692771"/>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222250" marR="0" lvl="2" indent="-107950" algn="l" rtl="0">
              <a:spcBef>
                <a:spcPts val="0"/>
              </a:spcBef>
              <a:spcAft>
                <a:spcPts val="60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457200" marR="0" lvl="3" indent="-11430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714375" marR="0" lvl="4" indent="-12065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265" name="Shape 265"/>
          <p:cNvSpPr txBox="1">
            <a:spLocks noGrp="1"/>
          </p:cNvSpPr>
          <p:nvPr>
            <p:ph type="title"/>
          </p:nvPr>
        </p:nvSpPr>
        <p:spPr>
          <a:xfrm>
            <a:off x="825508" y="538163"/>
            <a:ext cx="8239126" cy="370558"/>
          </a:xfrm>
          <a:prstGeom prst="rect">
            <a:avLst/>
          </a:prstGeom>
          <a:noFill/>
          <a:ln>
            <a:noFill/>
          </a:ln>
        </p:spPr>
        <p:txBody>
          <a:bodyPr wrap="square" lIns="91425" tIns="91425" rIns="91425" bIns="91425" anchor="t" anchorCtr="0"/>
          <a:lstStyle>
            <a:lvl1pPr marL="0" marR="0" lvl="0" indent="0" algn="l" rtl="0">
              <a:spcBef>
                <a:spcPts val="0"/>
              </a:spcBef>
              <a:buClr>
                <a:srgbClr val="DA1B2C"/>
              </a:buClr>
              <a:buSzPts val="2600"/>
              <a:buFont typeface="Calibri"/>
              <a:buNone/>
              <a:defRPr sz="2600" b="1" i="0" u="none" strike="noStrike" cap="none">
                <a:solidFill>
                  <a:srgbClr val="DA1B2C"/>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66" name="Shape 266"/>
          <p:cNvSpPr/>
          <p:nvPr/>
        </p:nvSpPr>
        <p:spPr>
          <a:xfrm>
            <a:off x="698090" y="6312310"/>
            <a:ext cx="2335712" cy="314632"/>
          </a:xfrm>
          <a:prstGeom prst="rect">
            <a:avLst/>
          </a:prstGeom>
          <a:solidFill>
            <a:schemeClr val="lt1"/>
          </a:solidFill>
          <a:ln>
            <a:noFill/>
          </a:ln>
        </p:spPr>
        <p:txBody>
          <a:bodyPr wrap="square" lIns="72000" tIns="72000" rIns="72000" bIns="72000" anchor="ctr" anchorCtr="1">
            <a:noAutofit/>
          </a:bodyPr>
          <a:lstStyle/>
          <a:p>
            <a:pPr marL="0" marR="0" lvl="0" indent="0" algn="ctr" rtl="0">
              <a:spcBef>
                <a:spcPts val="0"/>
              </a:spcBef>
              <a:buNone/>
            </a:pPr>
            <a:endParaRPr sz="1400" b="0" i="0" u="none" strike="noStrike" cap="none">
              <a:solidFill>
                <a:srgbClr val="FFFFFF"/>
              </a:solidFill>
              <a:latin typeface="Calibri"/>
              <a:ea typeface="Calibri"/>
              <a:cs typeface="Calibri"/>
              <a:sym typeface="Calibri"/>
            </a:endParaRPr>
          </a:p>
        </p:txBody>
      </p:sp>
      <p:sp>
        <p:nvSpPr>
          <p:cNvPr id="267" name="Shape 267"/>
          <p:cNvSpPr/>
          <p:nvPr/>
        </p:nvSpPr>
        <p:spPr>
          <a:xfrm>
            <a:off x="820789" y="6392682"/>
            <a:ext cx="2090316" cy="153888"/>
          </a:xfrm>
          <a:prstGeom prst="rect">
            <a:avLst/>
          </a:prstGeom>
          <a:noFill/>
          <a:ln>
            <a:noFill/>
          </a:ln>
        </p:spPr>
        <p:txBody>
          <a:bodyPr wrap="square" lIns="0" tIns="0" rIns="0" bIns="0" anchor="t" anchorCtr="0">
            <a:noAutofit/>
          </a:bodyPr>
          <a:lstStyle/>
          <a:p>
            <a:pPr marL="0" marR="0" lvl="0" indent="0" algn="l" rtl="0">
              <a:spcBef>
                <a:spcPts val="0"/>
              </a:spcBef>
              <a:buNone/>
            </a:pPr>
            <a:r>
              <a:rPr lang="en-GB" sz="1000" b="0" i="0" u="none" strike="noStrike" cap="none">
                <a:solidFill>
                  <a:srgbClr val="58595B"/>
                </a:solidFill>
                <a:latin typeface="Calibri"/>
                <a:ea typeface="Calibri"/>
                <a:cs typeface="Calibri"/>
                <a:sym typeface="Calibri"/>
              </a:rPr>
              <a:t>[Title for presentation / Date to go here]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25508" y="538163"/>
            <a:ext cx="8239126" cy="370558"/>
          </a:xfrm>
          <a:prstGeom prst="rect">
            <a:avLst/>
          </a:prstGeom>
          <a:noFill/>
          <a:ln>
            <a:noFill/>
          </a:ln>
        </p:spPr>
        <p:txBody>
          <a:bodyPr wrap="square" lIns="91425" tIns="91425" rIns="91425" bIns="91425" anchor="t" anchorCtr="0"/>
          <a:lstStyle>
            <a:lvl1pPr marL="0" marR="0" lvl="0" indent="0" algn="l" rtl="0">
              <a:spcBef>
                <a:spcPts val="0"/>
              </a:spcBef>
              <a:buClr>
                <a:srgbClr val="DA1B2C"/>
              </a:buClr>
              <a:buSzPts val="2600"/>
              <a:buFont typeface="Calibri"/>
              <a:buNone/>
              <a:defRPr sz="2600" b="1" i="0" u="none" strike="noStrike" cap="none">
                <a:solidFill>
                  <a:srgbClr val="DA1B2C"/>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93" name="Shape 193"/>
          <p:cNvSpPr txBox="1">
            <a:spLocks noGrp="1"/>
          </p:cNvSpPr>
          <p:nvPr>
            <p:ph type="body" idx="1"/>
          </p:nvPr>
        </p:nvSpPr>
        <p:spPr>
          <a:xfrm>
            <a:off x="825501" y="1436728"/>
            <a:ext cx="8239125" cy="1692771"/>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0" marR="0" lvl="1" indent="0" algn="l" rtl="0">
              <a:spcBef>
                <a:spcPts val="0"/>
              </a:spcBef>
              <a:spcAft>
                <a:spcPts val="60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222250" marR="0" lvl="2" indent="-107950" algn="l" rtl="0">
              <a:spcBef>
                <a:spcPts val="0"/>
              </a:spcBef>
              <a:spcAft>
                <a:spcPts val="60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457200" marR="0" lvl="3" indent="-11430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714375" marR="0" lvl="4" indent="-120650"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936625" marR="0" lvl="5" indent="-100012" algn="l" rtl="0">
              <a:spcBef>
                <a:spcPts val="0"/>
              </a:spcBef>
              <a:spcAft>
                <a:spcPts val="60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60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209550" marR="0" lvl="7" indent="-95250" algn="l" rtl="0">
              <a:spcBef>
                <a:spcPts val="0"/>
              </a:spcBef>
              <a:spcAft>
                <a:spcPts val="60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73075" marR="0" lvl="8" indent="-122238" algn="l" rtl="0">
              <a:spcBef>
                <a:spcPts val="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194" name="Shape 194"/>
          <p:cNvSpPr/>
          <p:nvPr/>
        </p:nvSpPr>
        <p:spPr>
          <a:xfrm>
            <a:off x="9064625" y="-1"/>
            <a:ext cx="347663" cy="482041"/>
          </a:xfrm>
          <a:custGeom>
            <a:avLst/>
            <a:gdLst/>
            <a:ahLst/>
            <a:cxnLst/>
            <a:rect l="0" t="0" r="0" b="0"/>
            <a:pathLst>
              <a:path w="120000" h="120000" extrusionOk="0">
                <a:moveTo>
                  <a:pt x="0" y="0"/>
                </a:moveTo>
                <a:cubicBezTo>
                  <a:pt x="120000" y="0"/>
                  <a:pt x="120000" y="0"/>
                  <a:pt x="120000" y="0"/>
                </a:cubicBezTo>
                <a:cubicBezTo>
                  <a:pt x="120000" y="100975"/>
                  <a:pt x="120000" y="100975"/>
                  <a:pt x="120000" y="100975"/>
                </a:cubicBezTo>
                <a:cubicBezTo>
                  <a:pt x="13000" y="120000"/>
                  <a:pt x="13000" y="120000"/>
                  <a:pt x="13000" y="120000"/>
                </a:cubicBezTo>
                <a:cubicBezTo>
                  <a:pt x="12000" y="120000"/>
                  <a:pt x="11000" y="120000"/>
                  <a:pt x="10000" y="120000"/>
                </a:cubicBezTo>
                <a:cubicBezTo>
                  <a:pt x="4000" y="120000"/>
                  <a:pt x="0" y="117073"/>
                  <a:pt x="0" y="114146"/>
                </a:cubicBezTo>
                <a:lnTo>
                  <a:pt x="0" y="0"/>
                </a:lnTo>
                <a:close/>
              </a:path>
            </a:pathLst>
          </a:custGeom>
          <a:solidFill>
            <a:srgbClr val="D8D8D8"/>
          </a:solidFill>
          <a:ln>
            <a:noFill/>
          </a:ln>
        </p:spPr>
        <p:txBody>
          <a:bodyPr wrap="square" lIns="0" tIns="0" rIns="0" bIns="36000" anchor="ctr" anchorCtr="1">
            <a:noAutofit/>
          </a:bodyPr>
          <a:lstStyle/>
          <a:p>
            <a:pPr marL="0" marR="0" lvl="0" indent="0" algn="ctr" rtl="0">
              <a:spcBef>
                <a:spcPts val="0"/>
              </a:spcBef>
              <a:buNone/>
            </a:pPr>
            <a:fld id="{00000000-1234-1234-1234-123412341234}" type="slidenum">
              <a:rPr lang="en-GB" sz="1200" b="0" i="0" u="none" strike="noStrike" cap="none">
                <a:solidFill>
                  <a:srgbClr val="7F7F7F"/>
                </a:solidFill>
                <a:latin typeface="Calibri"/>
                <a:ea typeface="Calibri"/>
                <a:cs typeface="Calibri"/>
                <a:sym typeface="Calibri"/>
              </a:rPr>
              <a:t>‹#›</a:t>
            </a:fld>
            <a:endParaRPr lang="en-GB" sz="1200" b="0" i="0" u="none" strike="noStrike" cap="none">
              <a:solidFill>
                <a:srgbClr val="7F7F7F"/>
              </a:solidFill>
              <a:latin typeface="Calibri"/>
              <a:ea typeface="Calibri"/>
              <a:cs typeface="Calibri"/>
              <a:sym typeface="Calibri"/>
            </a:endParaRPr>
          </a:p>
        </p:txBody>
      </p:sp>
      <p:sp>
        <p:nvSpPr>
          <p:cNvPr id="195" name="Shape 195"/>
          <p:cNvSpPr/>
          <p:nvPr/>
        </p:nvSpPr>
        <p:spPr>
          <a:xfrm>
            <a:off x="10137584" y="2"/>
            <a:ext cx="2359223" cy="2063929"/>
          </a:xfrm>
          <a:prstGeom prst="rect">
            <a:avLst/>
          </a:prstGeom>
          <a:solidFill>
            <a:srgbClr val="F2F2F2"/>
          </a:solidFill>
          <a:ln>
            <a:noFill/>
          </a:ln>
        </p:spPr>
        <p:txBody>
          <a:bodyPr wrap="square" lIns="85650" tIns="85650" rIns="85650" bIns="85650" anchor="t" anchorCtr="0">
            <a:noAutofit/>
          </a:bodyPr>
          <a:lstStyle/>
          <a:p>
            <a:pPr marL="0" marR="0" lvl="0" indent="0" algn="l" rtl="0">
              <a:spcBef>
                <a:spcPts val="0"/>
              </a:spcBef>
              <a:buNone/>
            </a:pPr>
            <a:r>
              <a:rPr lang="en-GB" sz="1050" b="1" i="0" u="none" strike="noStrike" cap="none">
                <a:solidFill>
                  <a:srgbClr val="486A7E"/>
                </a:solidFill>
                <a:latin typeface="Calibri"/>
                <a:ea typeface="Calibri"/>
                <a:cs typeface="Calibri"/>
                <a:sym typeface="Calibri"/>
              </a:rPr>
              <a:t>Updating footer</a:t>
            </a:r>
          </a:p>
          <a:p>
            <a:pPr marL="0" marR="0" lvl="0" indent="0" algn="l" rtl="0">
              <a:spcBef>
                <a:spcPts val="0"/>
              </a:spcBef>
              <a:buNone/>
            </a:pPr>
            <a:r>
              <a:rPr lang="en-GB" sz="1050" b="0" i="0" u="none" strike="noStrike" cap="none">
                <a:solidFill>
                  <a:srgbClr val="486A7E"/>
                </a:solidFill>
                <a:latin typeface="Calibri"/>
                <a:ea typeface="Calibri"/>
                <a:cs typeface="Calibri"/>
                <a:sym typeface="Calibri"/>
              </a:rPr>
              <a:t>To update the footer:</a:t>
            </a:r>
          </a:p>
          <a:p>
            <a:pPr marL="177800" marR="0" lvl="0" indent="-177800" algn="l" rtl="0">
              <a:spcBef>
                <a:spcPts val="0"/>
              </a:spcBef>
              <a:buClr>
                <a:srgbClr val="486A7E"/>
              </a:buClr>
              <a:buSzPts val="1050"/>
              <a:buFont typeface="Arial"/>
              <a:buChar char="•"/>
            </a:pPr>
            <a:r>
              <a:rPr lang="en-GB" sz="1050" b="0" i="0" u="none" strike="noStrike" cap="none">
                <a:solidFill>
                  <a:srgbClr val="486A7E"/>
                </a:solidFill>
                <a:latin typeface="Calibri"/>
                <a:ea typeface="Calibri"/>
                <a:cs typeface="Calibri"/>
                <a:sym typeface="Calibri"/>
              </a:rPr>
              <a:t>Click into the text box on the slide master page and update the information</a:t>
            </a:r>
          </a:p>
          <a:p>
            <a:pPr marL="0" marR="0" lvl="0" indent="-66675" algn="l" rtl="0">
              <a:spcBef>
                <a:spcPts val="0"/>
              </a:spcBef>
              <a:buClr>
                <a:srgbClr val="486A7E"/>
              </a:buClr>
              <a:buSzPts val="1050"/>
              <a:buFont typeface="Arial"/>
              <a:buNone/>
            </a:pPr>
            <a:r>
              <a:rPr lang="en-GB" sz="1050" b="1" i="0" u="none" strike="noStrike" cap="none">
                <a:solidFill>
                  <a:srgbClr val="486A7E"/>
                </a:solidFill>
                <a:latin typeface="Calibri"/>
                <a:ea typeface="Calibri"/>
                <a:cs typeface="Calibri"/>
                <a:sym typeface="Calibri"/>
              </a:rPr>
              <a:t>Checking updates</a:t>
            </a:r>
          </a:p>
          <a:p>
            <a:pPr marL="177800" marR="0" lvl="0" indent="-177800" algn="l" rtl="0">
              <a:spcBef>
                <a:spcPts val="0"/>
              </a:spcBef>
              <a:buClr>
                <a:srgbClr val="486A7E"/>
              </a:buClr>
              <a:buSzPts val="1050"/>
              <a:buFont typeface="Arial"/>
              <a:buChar char="•"/>
            </a:pPr>
            <a:r>
              <a:rPr lang="en-GB" sz="1050" b="0" i="0" u="none" strike="noStrike" cap="none">
                <a:solidFill>
                  <a:srgbClr val="486A7E"/>
                </a:solidFill>
                <a:latin typeface="Calibri"/>
                <a:ea typeface="Calibri"/>
                <a:cs typeface="Calibri"/>
                <a:sym typeface="Calibri"/>
              </a:rPr>
              <a:t>The text updates will not flow through to all the slide layouts as some have been placed manually. Therefore you may need to manually update other text boxes such as the divider slides etc</a:t>
            </a:r>
          </a:p>
          <a:p>
            <a:pPr marL="177800" marR="0" lvl="0" indent="-177800" algn="l" rtl="0">
              <a:spcBef>
                <a:spcPts val="0"/>
              </a:spcBef>
              <a:buClr>
                <a:schemeClr val="dk1"/>
              </a:buClr>
              <a:buSzPts val="1050"/>
              <a:buFont typeface="Arial"/>
              <a:buNone/>
            </a:pPr>
            <a:endParaRPr sz="1050" b="0" i="0" u="none" strike="noStrike" cap="none">
              <a:solidFill>
                <a:srgbClr val="486A7E"/>
              </a:solidFill>
              <a:latin typeface="Calibri"/>
              <a:ea typeface="Calibri"/>
              <a:cs typeface="Calibri"/>
              <a:sym typeface="Calibri"/>
            </a:endParaRPr>
          </a:p>
        </p:txBody>
      </p:sp>
      <p:pic>
        <p:nvPicPr>
          <p:cNvPr id="197" name="Shape 197" descr="Divisional_logo-01.png"/>
          <p:cNvPicPr preferRelativeResize="0"/>
          <p:nvPr/>
        </p:nvPicPr>
        <p:blipFill rotWithShape="1">
          <a:blip r:embed="rId15">
            <a:alphaModFix/>
          </a:blip>
          <a:srcRect/>
          <a:stretch/>
        </p:blipFill>
        <p:spPr>
          <a:xfrm>
            <a:off x="8196907" y="6252032"/>
            <a:ext cx="1100814" cy="4244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73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BC8B7-0F10-4311-ACC8-8A37F615F042}" type="datetimeFigureOut">
              <a:rPr lang="en-US" smtClean="0"/>
              <a:t>9/11/2021</a:t>
            </a:fld>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DC1C8-C005-44A2-B021-3AB65B6E706E}" type="slidenum">
              <a:rPr lang="en-US" smtClean="0"/>
              <a:t>‹#›</a:t>
            </a:fld>
            <a:endParaRPr lang="en-US"/>
          </a:p>
        </p:txBody>
      </p:sp>
    </p:spTree>
    <p:extLst>
      <p:ext uri="{BB962C8B-B14F-4D97-AF65-F5344CB8AC3E}">
        <p14:creationId xmlns:p14="http://schemas.microsoft.com/office/powerpoint/2010/main" val="8794055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7D89A-87D8-484F-87B4-92D9DC1D12CC}" type="datetimeFigureOut">
              <a:rPr lang="en-US" smtClean="0"/>
              <a:t>9/11/2021</a:t>
            </a:fld>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6056D-F558-4CB1-BA19-049D5EEDC51E}" type="slidenum">
              <a:rPr lang="en-US" smtClean="0"/>
              <a:t>‹#›</a:t>
            </a:fld>
            <a:endParaRPr lang="en-US"/>
          </a:p>
        </p:txBody>
      </p:sp>
    </p:spTree>
    <p:extLst>
      <p:ext uri="{BB962C8B-B14F-4D97-AF65-F5344CB8AC3E}">
        <p14:creationId xmlns:p14="http://schemas.microsoft.com/office/powerpoint/2010/main" val="28786728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acmillaneducationeverywhere.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p:nvPr/>
        </p:nvSpPr>
        <p:spPr>
          <a:xfrm>
            <a:off x="1201" y="3483"/>
            <a:ext cx="9903600" cy="6858000"/>
          </a:xfrm>
          <a:custGeom>
            <a:avLst/>
            <a:gdLst/>
            <a:ahLst/>
            <a:cxnLst/>
            <a:rect l="0" t="0" r="0" b="0"/>
            <a:pathLst>
              <a:path w="120000" h="120000" extrusionOk="0">
                <a:moveTo>
                  <a:pt x="14081" y="111222"/>
                </a:moveTo>
                <a:cubicBezTo>
                  <a:pt x="10118" y="111222"/>
                  <a:pt x="6886" y="106888"/>
                  <a:pt x="6540" y="101333"/>
                </a:cubicBezTo>
                <a:cubicBezTo>
                  <a:pt x="6502" y="101111"/>
                  <a:pt x="6502" y="100777"/>
                  <a:pt x="6502" y="100444"/>
                </a:cubicBezTo>
                <a:cubicBezTo>
                  <a:pt x="6502" y="0"/>
                  <a:pt x="6502" y="0"/>
                  <a:pt x="6502" y="0"/>
                </a:cubicBezTo>
                <a:cubicBezTo>
                  <a:pt x="0" y="0"/>
                  <a:pt x="0" y="0"/>
                  <a:pt x="0" y="0"/>
                </a:cubicBezTo>
                <a:cubicBezTo>
                  <a:pt x="0" y="120000"/>
                  <a:pt x="0" y="120000"/>
                  <a:pt x="0" y="120000"/>
                </a:cubicBezTo>
                <a:cubicBezTo>
                  <a:pt x="119999" y="120000"/>
                  <a:pt x="119999" y="120000"/>
                  <a:pt x="119999" y="120000"/>
                </a:cubicBezTo>
                <a:cubicBezTo>
                  <a:pt x="119999" y="68055"/>
                  <a:pt x="119999" y="68055"/>
                  <a:pt x="119999" y="68055"/>
                </a:cubicBezTo>
                <a:cubicBezTo>
                  <a:pt x="119999" y="68055"/>
                  <a:pt x="16005" y="110833"/>
                  <a:pt x="15966" y="110833"/>
                </a:cubicBezTo>
                <a:cubicBezTo>
                  <a:pt x="15351" y="111055"/>
                  <a:pt x="14735" y="111222"/>
                  <a:pt x="14081" y="111222"/>
                </a:cubicBezTo>
                <a:close/>
              </a:path>
            </a:pathLst>
          </a:custGeom>
          <a:solidFill>
            <a:schemeClr val="lt1"/>
          </a:solidFill>
          <a:ln>
            <a:noFill/>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a:ea typeface="Calibri"/>
              <a:cs typeface="Calibri"/>
              <a:sym typeface="Calibri"/>
            </a:endParaRPr>
          </a:p>
        </p:txBody>
      </p:sp>
      <p:sp>
        <p:nvSpPr>
          <p:cNvPr id="100" name="Shape 100"/>
          <p:cNvSpPr txBox="1">
            <a:spLocks noGrp="1"/>
          </p:cNvSpPr>
          <p:nvPr>
            <p:ph type="title"/>
          </p:nvPr>
        </p:nvSpPr>
        <p:spPr>
          <a:xfrm>
            <a:off x="833438" y="764704"/>
            <a:ext cx="8239126" cy="1368151"/>
          </a:xfrm>
          <a:prstGeom prst="rect">
            <a:avLst/>
          </a:prstGeom>
          <a:noFill/>
          <a:ln>
            <a:noFill/>
          </a:ln>
        </p:spPr>
        <p:txBody>
          <a:bodyPr wrap="square" lIns="0" tIns="0" rIns="0" bIns="0" anchor="t" anchorCtr="0">
            <a:noAutofit/>
          </a:bodyPr>
          <a:lstStyle/>
          <a:p>
            <a:pPr marL="0" marR="0" lvl="0" indent="0" algn="ctr" rtl="0">
              <a:spcBef>
                <a:spcPts val="0"/>
              </a:spcBef>
              <a:buClr>
                <a:schemeClr val="lt1"/>
              </a:buClr>
              <a:buFont typeface="Calibri"/>
              <a:buNone/>
            </a:pPr>
            <a:r>
              <a:rPr lang="tr-TR" sz="4000" b="1" i="0" u="none" strike="noStrike" cap="none" dirty="0">
                <a:solidFill>
                  <a:schemeClr val="lt1"/>
                </a:solidFill>
                <a:sym typeface="Calibri"/>
              </a:rPr>
              <a:t>LANGUAGE HUB</a:t>
            </a:r>
            <a:r>
              <a:rPr lang="en-US" sz="4000" b="1" i="0" u="none" strike="noStrike" cap="none" dirty="0">
                <a:solidFill>
                  <a:schemeClr val="lt1"/>
                </a:solidFill>
                <a:sym typeface="Calibri"/>
              </a:rPr>
              <a:t> TEACHER</a:t>
            </a:r>
            <a:r>
              <a:rPr lang="tr-TR" sz="4000" dirty="0"/>
              <a:t>’S APP</a:t>
            </a:r>
            <a:endParaRPr lang="en-GB" sz="4000" dirty="0">
              <a:solidFill>
                <a:schemeClr val="dk1"/>
              </a:solidFill>
            </a:endParaRPr>
          </a:p>
        </p:txBody>
      </p:sp>
      <p:pic>
        <p:nvPicPr>
          <p:cNvPr id="102" name="Shape 102"/>
          <p:cNvPicPr preferRelativeResize="0"/>
          <p:nvPr/>
        </p:nvPicPr>
        <p:blipFill rotWithShape="1">
          <a:blip r:embed="rId3">
            <a:alphaModFix/>
          </a:blip>
          <a:srcRect/>
          <a:stretch/>
        </p:blipFill>
        <p:spPr>
          <a:xfrm>
            <a:off x="6442881" y="5245503"/>
            <a:ext cx="3343859" cy="1361814"/>
          </a:xfrm>
          <a:prstGeom prst="rect">
            <a:avLst/>
          </a:prstGeom>
          <a:noFill/>
          <a:ln>
            <a:noFill/>
          </a:ln>
        </p:spPr>
      </p:pic>
    </p:spTree>
    <p:extLst>
      <p:ext uri="{BB962C8B-B14F-4D97-AF65-F5344CB8AC3E}">
        <p14:creationId xmlns:p14="http://schemas.microsoft.com/office/powerpoint/2010/main" val="3921149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5. Depending on your Windows configuration click on one of the options: 32bit or 64 bit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06" y="1281121"/>
            <a:ext cx="9313019" cy="487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136576" y="3861048"/>
            <a:ext cx="2592288" cy="1512168"/>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433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7"/>
            <a:ext cx="8810532" cy="913431"/>
          </a:xfrm>
        </p:spPr>
        <p:txBody>
          <a:bodyPr/>
          <a:lstStyle/>
          <a:p>
            <a:r>
              <a:rPr lang="tr-TR" dirty="0"/>
              <a:t>6. If you do not know your system configuration, go to your computer’s properties section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36" y="1174079"/>
            <a:ext cx="8712968" cy="507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368824" y="3933056"/>
            <a:ext cx="4752528" cy="936104"/>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9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7. Click the Exe file in the downloads folder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800" y="1052736"/>
            <a:ext cx="7920671"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430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8. Click on Finish button when the installation is completed</a:t>
            </a:r>
            <a:endParaRPr lang="en-US" dirty="0"/>
          </a:p>
        </p:txBody>
      </p:sp>
      <p:pic>
        <p:nvPicPr>
          <p:cNvPr id="6146" name="Picture 2" descr="C:\Users\oip8158\Desktop\Captur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520" y="1124744"/>
            <a:ext cx="8429823" cy="522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08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9. Allow Public Networks (airports&amp;coffee shops) access</a:t>
            </a:r>
            <a:endParaRPr lang="en-US" dirty="0"/>
          </a:p>
        </p:txBody>
      </p:sp>
      <p:pic>
        <p:nvPicPr>
          <p:cNvPr id="7170" name="Picture 2" descr="C:\Users\oip8158\Desktop\Captur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44" y="1083967"/>
            <a:ext cx="8641676" cy="493732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296816" y="4077072"/>
            <a:ext cx="3672408" cy="576064"/>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33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9026556" cy="936104"/>
          </a:xfrm>
        </p:spPr>
        <p:txBody>
          <a:bodyPr/>
          <a:lstStyle/>
          <a:p>
            <a:r>
              <a:rPr lang="tr-TR" dirty="0"/>
              <a:t>10. Go to your desktop and click on Macmillan Education shortcut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688" y="1383405"/>
            <a:ext cx="5112568" cy="476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95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11. Enter your username and password</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908720"/>
            <a:ext cx="9397549" cy="509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744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12. Select the relevant level</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96" y="980728"/>
            <a:ext cx="9164873" cy="510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896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13. Click on the Student’s Book</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80" y="1124744"/>
            <a:ext cx="8928992" cy="458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892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14. In order to see a unit click on the download button </a:t>
            </a:r>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376" y="332656"/>
            <a:ext cx="4476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55" y="948059"/>
            <a:ext cx="8793666" cy="520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761312" y="2636912"/>
            <a:ext cx="673856" cy="457927"/>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53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5508" y="538162"/>
            <a:ext cx="8239126" cy="658589"/>
          </a:xfrm>
        </p:spPr>
        <p:txBody>
          <a:bodyPr/>
          <a:lstStyle/>
          <a:p>
            <a:r>
              <a:rPr lang="tr-TR" dirty="0"/>
              <a:t>The Teacher App</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703" y="1124744"/>
            <a:ext cx="428426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59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15. The unit can be accessed now.</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12" y="836711"/>
            <a:ext cx="8916245" cy="52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7011224" y="2060848"/>
            <a:ext cx="2592288" cy="2088232"/>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192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16. Alternatively, you can use the Download Manager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80" y="836712"/>
            <a:ext cx="9242530" cy="536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600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44" y="1052736"/>
            <a:ext cx="9267046" cy="50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750980" y="260648"/>
            <a:ext cx="8810532" cy="936104"/>
          </a:xfrm>
        </p:spPr>
        <p:txBody>
          <a:bodyPr/>
          <a:lstStyle/>
          <a:p>
            <a:r>
              <a:rPr lang="tr-TR" dirty="0"/>
              <a:t>17. When you go the lesson click on hot spot button</a:t>
            </a:r>
            <a:endParaRPr lang="en-US" dirty="0"/>
          </a:p>
        </p:txBody>
      </p:sp>
      <p:sp>
        <p:nvSpPr>
          <p:cNvPr id="3" name="Oval 2"/>
          <p:cNvSpPr/>
          <p:nvPr/>
        </p:nvSpPr>
        <p:spPr>
          <a:xfrm>
            <a:off x="8871002" y="1176332"/>
            <a:ext cx="792088" cy="596483"/>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4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18. You can zoom in and focus on the individual activity.</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68" y="1196752"/>
            <a:ext cx="7954218" cy="4945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46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19. You can go down to the exercise level by clicking on the right hand side menu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4" y="1297870"/>
            <a:ext cx="9217023" cy="47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556434" y="1679142"/>
            <a:ext cx="2156336" cy="35283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24041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79" y="260648"/>
            <a:ext cx="8878707" cy="936104"/>
          </a:xfrm>
        </p:spPr>
        <p:txBody>
          <a:bodyPr/>
          <a:lstStyle/>
          <a:p>
            <a:r>
              <a:rPr lang="tr-TR" dirty="0"/>
              <a:t>20. You can have your students listen, watch or do the exercise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58" y="1124744"/>
            <a:ext cx="9167229"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546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20. Creating an online class: go to classes tab</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96" y="1340768"/>
            <a:ext cx="9173678" cy="4430024"/>
          </a:xfrm>
          <a:prstGeom prst="rect">
            <a:avLst/>
          </a:prstGeom>
          <a:solidFill>
            <a:schemeClr val="accent3"/>
          </a:solidFill>
          <a:ln w="38100">
            <a:solidFill>
              <a:schemeClr val="tx1"/>
            </a:solidFill>
          </a:ln>
          <a:effectLst/>
        </p:spPr>
      </p:pic>
      <p:sp>
        <p:nvSpPr>
          <p:cNvPr id="2" name="Oval 1"/>
          <p:cNvSpPr/>
          <p:nvPr/>
        </p:nvSpPr>
        <p:spPr>
          <a:xfrm>
            <a:off x="386863" y="2767398"/>
            <a:ext cx="1368152" cy="517585"/>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5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21. Click on add a class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3" y="1473160"/>
            <a:ext cx="9583073" cy="368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857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22. Enter class name and select the level</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44" y="956567"/>
            <a:ext cx="8208912" cy="5258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80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23. Click on get students to add themselves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28" y="971964"/>
            <a:ext cx="8424936" cy="513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072680" y="3645024"/>
            <a:ext cx="2592288" cy="151216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77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5508" y="538162"/>
            <a:ext cx="8239126" cy="658589"/>
          </a:xfrm>
        </p:spPr>
        <p:txBody>
          <a:bodyPr/>
          <a:lstStyle/>
          <a:p>
            <a:r>
              <a:rPr lang="tr-TR" dirty="0"/>
              <a:t>The Teacher App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12" y="1382308"/>
            <a:ext cx="896620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950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24. Note down the Class Code to be shared with the students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920750"/>
            <a:ext cx="8807450"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779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936104"/>
          </a:xfrm>
        </p:spPr>
        <p:txBody>
          <a:bodyPr/>
          <a:lstStyle/>
          <a:p>
            <a:r>
              <a:rPr lang="tr-TR" dirty="0"/>
              <a:t>25. Your online course has been added successfully.</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1377950"/>
            <a:ext cx="930275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716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733331" y="6409853"/>
            <a:ext cx="1050202" cy="172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s-ES" sz="1400" dirty="0" err="1"/>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06000" cy="4015409"/>
          </a:xfrm>
          <a:prstGeom prst="rect">
            <a:avLst/>
          </a:prstGeom>
        </p:spPr>
      </p:pic>
      <p:sp>
        <p:nvSpPr>
          <p:cNvPr id="2" name="1 Rectángulo"/>
          <p:cNvSpPr/>
          <p:nvPr/>
        </p:nvSpPr>
        <p:spPr>
          <a:xfrm>
            <a:off x="733331" y="4393352"/>
            <a:ext cx="8702769" cy="1569660"/>
          </a:xfrm>
          <a:prstGeom prst="rect">
            <a:avLst/>
          </a:prstGeom>
        </p:spPr>
        <p:txBody>
          <a:bodyPr wrap="square">
            <a:spAutoFit/>
          </a:bodyPr>
          <a:lstStyle/>
          <a:p>
            <a:r>
              <a:rPr lang="tr-TR" sz="2400" dirty="0"/>
              <a:t>Please </a:t>
            </a:r>
            <a:r>
              <a:rPr lang="tr-TR" sz="2400" dirty="0" err="1"/>
              <a:t>let</a:t>
            </a:r>
            <a:r>
              <a:rPr lang="tr-TR" sz="2400"/>
              <a:t> us </a:t>
            </a:r>
            <a:r>
              <a:rPr lang="tr-TR" sz="2400" dirty="0"/>
              <a:t>know if you need help, have further questions or a pressing issue.</a:t>
            </a:r>
          </a:p>
          <a:p>
            <a:endParaRPr lang="tr-TR" sz="2400" dirty="0"/>
          </a:p>
          <a:p>
            <a:r>
              <a:rPr lang="tr-TR" sz="2400" dirty="0"/>
              <a:t>https://macmillan.tawk.help/</a:t>
            </a:r>
            <a:endParaRPr lang="es-ES" sz="2400" dirty="0"/>
          </a:p>
        </p:txBody>
      </p:sp>
    </p:spTree>
    <p:extLst>
      <p:ext uri="{BB962C8B-B14F-4D97-AF65-F5344CB8AC3E}">
        <p14:creationId xmlns:p14="http://schemas.microsoft.com/office/powerpoint/2010/main" val="333721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5508" y="538162"/>
            <a:ext cx="8239126" cy="658589"/>
          </a:xfrm>
        </p:spPr>
        <p:txBody>
          <a:bodyPr/>
          <a:lstStyle/>
          <a:p>
            <a:r>
              <a:rPr lang="tr-TR" dirty="0"/>
              <a:t>The Student App</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60" y="1567138"/>
            <a:ext cx="8005465" cy="420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01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3437" y="260648"/>
            <a:ext cx="8239126" cy="504056"/>
          </a:xfrm>
        </p:spPr>
        <p:txBody>
          <a:bodyPr/>
          <a:lstStyle/>
          <a:p>
            <a:r>
              <a:rPr lang="en-US" dirty="0"/>
              <a:t>The Student App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980728"/>
            <a:ext cx="9283700"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443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79" y="260648"/>
            <a:ext cx="9021521" cy="936104"/>
          </a:xfrm>
        </p:spPr>
        <p:txBody>
          <a:bodyPr/>
          <a:lstStyle/>
          <a:p>
            <a:pPr marL="514350" indent="-514350">
              <a:buFont typeface="+mj-lt"/>
              <a:buAutoNum type="arabicPeriod"/>
            </a:pPr>
            <a:r>
              <a:rPr lang="tr-TR" dirty="0"/>
              <a:t>Please go to </a:t>
            </a:r>
            <a:r>
              <a:rPr lang="tr-TR" dirty="0">
                <a:hlinkClick r:id="rId2"/>
              </a:rPr>
              <a:t>www.macmillaneducationeverywhere.com</a:t>
            </a:r>
            <a:r>
              <a:rPr lang="tr-TR" dirty="0"/>
              <a:t> website, enter your account information and click on Log In</a:t>
            </a:r>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2" y="1484784"/>
            <a:ext cx="9572029"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06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576064"/>
          </a:xfrm>
        </p:spPr>
        <p:txBody>
          <a:bodyPr/>
          <a:lstStyle/>
          <a:p>
            <a:r>
              <a:rPr lang="tr-TR" dirty="0"/>
              <a:t>2. Click on the Language Hub box</a:t>
            </a:r>
            <a:endParaRPr lang="en-US" dirty="0"/>
          </a:p>
        </p:txBody>
      </p:sp>
      <p:pic>
        <p:nvPicPr>
          <p:cNvPr id="1026" name="Picture 2" descr="C:\Users\oip8158\Desktop\Cap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57" y="1124744"/>
            <a:ext cx="8743007" cy="454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409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8810532" cy="576064"/>
          </a:xfrm>
        </p:spPr>
        <p:txBody>
          <a:bodyPr/>
          <a:lstStyle/>
          <a:p>
            <a:r>
              <a:rPr lang="tr-TR" dirty="0"/>
              <a:t>3. To download the Teacher’s App click on View</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3" y="1057042"/>
            <a:ext cx="9719111" cy="474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7910151" y="2564904"/>
            <a:ext cx="1584176" cy="129614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62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980" y="260648"/>
            <a:ext cx="9026556" cy="576064"/>
          </a:xfrm>
        </p:spPr>
        <p:txBody>
          <a:bodyPr/>
          <a:lstStyle/>
          <a:p>
            <a:r>
              <a:rPr lang="tr-TR" dirty="0"/>
              <a:t>4. To access Test Generator or TRC click on View button as well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3" y="1057042"/>
            <a:ext cx="9719111" cy="474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258336"/>
      </p:ext>
    </p:extLst>
  </p:cSld>
  <p:clrMapOvr>
    <a:masterClrMapping/>
  </p:clrMapOvr>
</p:sld>
</file>

<file path=ppt/theme/theme1.xml><?xml version="1.0" encoding="utf-8"?>
<a:theme xmlns:a="http://schemas.openxmlformats.org/drawingml/2006/main" name="1_Springer Nature">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7736</TotalTime>
  <Words>343</Words>
  <Application>Microsoft Office PowerPoint</Application>
  <PresentationFormat>A4 Kağıt (210x297 mm)</PresentationFormat>
  <Paragraphs>36</Paragraphs>
  <Slides>32</Slides>
  <Notes>2</Notes>
  <HiddenSlides>0</HiddenSlides>
  <MMClips>0</MMClips>
  <ScaleCrop>false</ScaleCrop>
  <HeadingPairs>
    <vt:vector size="6" baseType="variant">
      <vt:variant>
        <vt:lpstr>Kullanılan Yazı Tipleri</vt:lpstr>
      </vt:variant>
      <vt:variant>
        <vt:i4>3</vt:i4>
      </vt:variant>
      <vt:variant>
        <vt:lpstr>Tema</vt:lpstr>
      </vt:variant>
      <vt:variant>
        <vt:i4>3</vt:i4>
      </vt:variant>
      <vt:variant>
        <vt:lpstr>Slayt Başlıkları</vt:lpstr>
      </vt:variant>
      <vt:variant>
        <vt:i4>32</vt:i4>
      </vt:variant>
    </vt:vector>
  </HeadingPairs>
  <TitlesOfParts>
    <vt:vector size="38" baseType="lpstr">
      <vt:lpstr>Arial</vt:lpstr>
      <vt:lpstr>Calibri</vt:lpstr>
      <vt:lpstr>Verdana</vt:lpstr>
      <vt:lpstr>1_Springer Nature</vt:lpstr>
      <vt:lpstr>Custom Design</vt:lpstr>
      <vt:lpstr>2_Custom Design</vt:lpstr>
      <vt:lpstr>LANGUAGE HUB TEACHER’S APP</vt:lpstr>
      <vt:lpstr>The Teacher App</vt:lpstr>
      <vt:lpstr>The Teacher App</vt:lpstr>
      <vt:lpstr>The Student App</vt:lpstr>
      <vt:lpstr>The Student App</vt:lpstr>
      <vt:lpstr>Please go to www.macmillaneducationeverywhere.com website, enter your account information and click on Log In</vt:lpstr>
      <vt:lpstr>2. Click on the Language Hub box</vt:lpstr>
      <vt:lpstr>3. To download the Teacher’s App click on View</vt:lpstr>
      <vt:lpstr>4. To access Test Generator or TRC click on View button as well</vt:lpstr>
      <vt:lpstr>5. Depending on your Windows configuration click on one of the options: 32bit or 64 bit</vt:lpstr>
      <vt:lpstr>6. If you do not know your system configuration, go to your computer’s properties section </vt:lpstr>
      <vt:lpstr>7. Click the Exe file in the downloads folder</vt:lpstr>
      <vt:lpstr>8. Click on Finish button when the installation is completed</vt:lpstr>
      <vt:lpstr>9. Allow Public Networks (airports&amp;coffee shops) access</vt:lpstr>
      <vt:lpstr>10. Go to your desktop and click on Macmillan Education shortcut</vt:lpstr>
      <vt:lpstr>11. Enter your username and password</vt:lpstr>
      <vt:lpstr>12. Select the relevant level</vt:lpstr>
      <vt:lpstr>13. Click on the Student’s Book</vt:lpstr>
      <vt:lpstr>14. In order to see a unit click on the download button </vt:lpstr>
      <vt:lpstr>15. The unit can be accessed now.</vt:lpstr>
      <vt:lpstr>16. Alternatively, you can use the Download Manager</vt:lpstr>
      <vt:lpstr>17. When you go the lesson click on hot spot button</vt:lpstr>
      <vt:lpstr>18. You can zoom in and focus on the individual activity.</vt:lpstr>
      <vt:lpstr>19. You can go down to the exercise level by clicking on the right hand side menu </vt:lpstr>
      <vt:lpstr>20. You can have your students listen, watch or do the exercise</vt:lpstr>
      <vt:lpstr>20. Creating an online class: go to classes tab</vt:lpstr>
      <vt:lpstr>21. Click on add a class</vt:lpstr>
      <vt:lpstr>22. Enter class name and select the level</vt:lpstr>
      <vt:lpstr>23. Click on get students to add themselves</vt:lpstr>
      <vt:lpstr>24. Note down the Class Code to be shared with the students</vt:lpstr>
      <vt:lpstr>25. Your online course has been added successfully.</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Kovacs, Rebecca, Springer</dc:creator>
  <cp:lastModifiedBy>Duygu Erdoğan</cp:lastModifiedBy>
  <cp:revision>67</cp:revision>
  <dcterms:modified xsi:type="dcterms:W3CDTF">2021-09-11T19:52:00Z</dcterms:modified>
</cp:coreProperties>
</file>